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hyperlink" Target="https://twitter.com/SlidesManiaSM/" TargetMode="External"/><Relationship Id="rId12" Type="http://schemas.openxmlformats.org/officeDocument/2006/relationships/image" Target="../media/image5.png"/><Relationship Id="rId2" Type="http://schemas.openxmlformats.org/officeDocument/2006/relationships/hyperlink" Target="https://slidesmania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11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www.facebook.com/SlidesManiaSM/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slidesmania.com/questions-powerpoint-google-slides/can-i-use-these-templates/" TargetMode="External"/><Relationship Id="rId9" Type="http://schemas.openxmlformats.org/officeDocument/2006/relationships/hyperlink" Target="https://www.pinterest.com/slidesmania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rot="530005">
            <a:off x="6526408" y="2354846"/>
            <a:ext cx="2625231" cy="2828460"/>
          </a:xfrm>
          <a:custGeom>
            <a:avLst/>
            <a:gdLst/>
            <a:ahLst/>
            <a:cxnLst/>
            <a:rect l="l" t="t" r="r" b="b"/>
            <a:pathLst>
              <a:path w="2337021" h="1888454" extrusionOk="0">
                <a:moveTo>
                  <a:pt x="426513" y="2712"/>
                </a:moveTo>
                <a:lnTo>
                  <a:pt x="2276268" y="487534"/>
                </a:lnTo>
                <a:cubicBezTo>
                  <a:pt x="2319131" y="498964"/>
                  <a:pt x="2345801" y="543732"/>
                  <a:pt x="2334371" y="586594"/>
                </a:cubicBezTo>
                <a:lnTo>
                  <a:pt x="2009568" y="1827701"/>
                </a:lnTo>
                <a:cubicBezTo>
                  <a:pt x="1998138" y="1870564"/>
                  <a:pt x="1953371" y="1897234"/>
                  <a:pt x="1910509" y="1885804"/>
                </a:cubicBezTo>
                <a:lnTo>
                  <a:pt x="60754" y="1400982"/>
                </a:lnTo>
                <a:cubicBezTo>
                  <a:pt x="17891" y="1389551"/>
                  <a:pt x="-8779" y="1344784"/>
                  <a:pt x="2651" y="1301922"/>
                </a:cubicBezTo>
                <a:lnTo>
                  <a:pt x="327454" y="60814"/>
                </a:lnTo>
                <a:cubicBezTo>
                  <a:pt x="338883" y="16999"/>
                  <a:pt x="382698" y="-8718"/>
                  <a:pt x="426513" y="27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oogle Shape;12;p2"/>
          <p:cNvGrpSpPr/>
          <p:nvPr/>
        </p:nvGrpSpPr>
        <p:grpSpPr>
          <a:xfrm>
            <a:off x="2377552" y="15627"/>
            <a:ext cx="4524693" cy="2165380"/>
            <a:chOff x="2882675" y="129528"/>
            <a:chExt cx="6946105" cy="2493146"/>
          </a:xfrm>
        </p:grpSpPr>
        <p:sp>
          <p:nvSpPr>
            <p:cNvPr id="13" name="Google Shape;13;p2"/>
            <p:cNvSpPr/>
            <p:nvPr/>
          </p:nvSpPr>
          <p:spPr>
            <a:xfrm>
              <a:off x="3974985" y="129528"/>
              <a:ext cx="5853795" cy="1669285"/>
            </a:xfrm>
            <a:custGeom>
              <a:avLst/>
              <a:gdLst/>
              <a:ahLst/>
              <a:cxnLst/>
              <a:rect l="l" t="t" r="r" b="b"/>
              <a:pathLst>
                <a:path w="6540553" h="1582261" extrusionOk="0">
                  <a:moveTo>
                    <a:pt x="78785" y="0"/>
                  </a:moveTo>
                  <a:lnTo>
                    <a:pt x="6473483" y="0"/>
                  </a:lnTo>
                  <a:lnTo>
                    <a:pt x="6540553" y="216185"/>
                  </a:lnTo>
                  <a:lnTo>
                    <a:pt x="5549124" y="1576602"/>
                  </a:lnTo>
                  <a:lnTo>
                    <a:pt x="891252" y="1582261"/>
                  </a:lnTo>
                  <a:lnTo>
                    <a:pt x="0" y="199210"/>
                  </a:lnTo>
                  <a:lnTo>
                    <a:pt x="787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288893" y="1592328"/>
              <a:ext cx="1739122" cy="1030346"/>
            </a:xfrm>
            <a:custGeom>
              <a:avLst/>
              <a:gdLst/>
              <a:ahLst/>
              <a:cxnLst/>
              <a:rect l="l" t="t" r="r" b="b"/>
              <a:pathLst>
                <a:path w="1009650" h="598169" extrusionOk="0">
                  <a:moveTo>
                    <a:pt x="0" y="0"/>
                  </a:moveTo>
                  <a:lnTo>
                    <a:pt x="1009650" y="0"/>
                  </a:lnTo>
                  <a:lnTo>
                    <a:pt x="1009650" y="598170"/>
                  </a:lnTo>
                  <a:lnTo>
                    <a:pt x="0" y="59817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288893" y="1592328"/>
              <a:ext cx="1739122" cy="602129"/>
            </a:xfrm>
            <a:custGeom>
              <a:avLst/>
              <a:gdLst/>
              <a:ahLst/>
              <a:cxnLst/>
              <a:rect l="l" t="t" r="r" b="b"/>
              <a:pathLst>
                <a:path w="1009650" h="349567" extrusionOk="0">
                  <a:moveTo>
                    <a:pt x="0" y="0"/>
                  </a:moveTo>
                  <a:lnTo>
                    <a:pt x="1009650" y="0"/>
                  </a:lnTo>
                  <a:lnTo>
                    <a:pt x="1009650" y="349568"/>
                  </a:lnTo>
                  <a:lnTo>
                    <a:pt x="0" y="3495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882675" y="495907"/>
              <a:ext cx="6551239" cy="1450361"/>
            </a:xfrm>
            <a:custGeom>
              <a:avLst/>
              <a:gdLst/>
              <a:ahLst/>
              <a:cxnLst/>
              <a:rect l="l" t="t" r="r" b="b"/>
              <a:pathLst>
                <a:path w="3803332" h="842009" extrusionOk="0">
                  <a:moveTo>
                    <a:pt x="0" y="0"/>
                  </a:moveTo>
                  <a:lnTo>
                    <a:pt x="3803333" y="0"/>
                  </a:lnTo>
                  <a:lnTo>
                    <a:pt x="3286125" y="842010"/>
                  </a:lnTo>
                  <a:lnTo>
                    <a:pt x="517207" y="8420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923708" y="563201"/>
              <a:ext cx="6467564" cy="1196056"/>
            </a:xfrm>
            <a:custGeom>
              <a:avLst/>
              <a:gdLst/>
              <a:ahLst/>
              <a:cxnLst/>
              <a:rect l="l" t="t" r="r" b="b"/>
              <a:pathLst>
                <a:path w="3754754" h="694372" extrusionOk="0">
                  <a:moveTo>
                    <a:pt x="3754755" y="0"/>
                  </a:moveTo>
                  <a:lnTo>
                    <a:pt x="3328035" y="694373"/>
                  </a:lnTo>
                  <a:lnTo>
                    <a:pt x="426720" y="694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882675" y="364599"/>
              <a:ext cx="6551239" cy="131255"/>
            </a:xfrm>
            <a:custGeom>
              <a:avLst/>
              <a:gdLst/>
              <a:ahLst/>
              <a:cxnLst/>
              <a:rect l="l" t="t" r="r" b="b"/>
              <a:pathLst>
                <a:path w="3803332" h="76200" extrusionOk="0">
                  <a:moveTo>
                    <a:pt x="0" y="76200"/>
                  </a:moveTo>
                  <a:lnTo>
                    <a:pt x="3803333" y="76200"/>
                  </a:lnTo>
                  <a:lnTo>
                    <a:pt x="3756660" y="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oogle Shape;19;p2"/>
          <p:cNvGrpSpPr/>
          <p:nvPr/>
        </p:nvGrpSpPr>
        <p:grpSpPr>
          <a:xfrm rot="-411593">
            <a:off x="-78683" y="1741240"/>
            <a:ext cx="2694742" cy="2409121"/>
            <a:chOff x="1617511" y="3116363"/>
            <a:chExt cx="4137082" cy="2773939"/>
          </a:xfrm>
        </p:grpSpPr>
        <p:sp>
          <p:nvSpPr>
            <p:cNvPr id="20" name="Google Shape;20;p2"/>
            <p:cNvSpPr/>
            <p:nvPr/>
          </p:nvSpPr>
          <p:spPr>
            <a:xfrm rot="-1285870">
              <a:off x="1791766" y="3765879"/>
              <a:ext cx="3829995" cy="1451850"/>
            </a:xfrm>
            <a:custGeom>
              <a:avLst/>
              <a:gdLst/>
              <a:ahLst/>
              <a:cxnLst/>
              <a:rect l="l" t="t" r="r" b="b"/>
              <a:pathLst>
                <a:path w="2221295" h="842034" extrusionOk="0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 rot="-1285870">
              <a:off x="1750344" y="3788938"/>
              <a:ext cx="3829995" cy="1451850"/>
            </a:xfrm>
            <a:custGeom>
              <a:avLst/>
              <a:gdLst/>
              <a:ahLst/>
              <a:cxnLst/>
              <a:rect l="l" t="t" r="r" b="b"/>
              <a:pathLst>
                <a:path w="2221295" h="842034" extrusionOk="0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748503" y="3281277"/>
              <a:ext cx="3796535" cy="2385549"/>
            </a:xfrm>
            <a:custGeom>
              <a:avLst/>
              <a:gdLst/>
              <a:ahLst/>
              <a:cxnLst/>
              <a:rect l="l" t="t" r="r" b="b"/>
              <a:pathLst>
                <a:path w="2204084" h="1384934" extrusionOk="0">
                  <a:moveTo>
                    <a:pt x="235268" y="829628"/>
                  </a:moveTo>
                  <a:cubicBezTo>
                    <a:pt x="277178" y="813435"/>
                    <a:pt x="319088" y="797243"/>
                    <a:pt x="360045" y="780097"/>
                  </a:cubicBezTo>
                  <a:cubicBezTo>
                    <a:pt x="371475" y="809625"/>
                    <a:pt x="383858" y="840105"/>
                    <a:pt x="395288" y="869632"/>
                  </a:cubicBezTo>
                  <a:cubicBezTo>
                    <a:pt x="353378" y="885825"/>
                    <a:pt x="311468" y="902018"/>
                    <a:pt x="270510" y="919163"/>
                  </a:cubicBezTo>
                  <a:cubicBezTo>
                    <a:pt x="258127" y="889635"/>
                    <a:pt x="246698" y="860107"/>
                    <a:pt x="235268" y="829628"/>
                  </a:cubicBezTo>
                  <a:lnTo>
                    <a:pt x="235268" y="829628"/>
                  </a:lnTo>
                  <a:close/>
                  <a:moveTo>
                    <a:pt x="183833" y="699135"/>
                  </a:moveTo>
                  <a:cubicBezTo>
                    <a:pt x="195263" y="728663"/>
                    <a:pt x="207645" y="759143"/>
                    <a:pt x="219075" y="788670"/>
                  </a:cubicBezTo>
                  <a:cubicBezTo>
                    <a:pt x="260985" y="772478"/>
                    <a:pt x="302895" y="756285"/>
                    <a:pt x="343853" y="739140"/>
                  </a:cubicBezTo>
                  <a:cubicBezTo>
                    <a:pt x="332423" y="709613"/>
                    <a:pt x="320040" y="679132"/>
                    <a:pt x="308610" y="649605"/>
                  </a:cubicBezTo>
                  <a:cubicBezTo>
                    <a:pt x="266700" y="665797"/>
                    <a:pt x="225743" y="681990"/>
                    <a:pt x="183833" y="699135"/>
                  </a:cubicBezTo>
                  <a:lnTo>
                    <a:pt x="183833" y="699135"/>
                  </a:lnTo>
                  <a:close/>
                  <a:moveTo>
                    <a:pt x="1838325" y="49530"/>
                  </a:moveTo>
                  <a:lnTo>
                    <a:pt x="1963103" y="0"/>
                  </a:lnTo>
                  <a:lnTo>
                    <a:pt x="1998345" y="89535"/>
                  </a:lnTo>
                  <a:lnTo>
                    <a:pt x="1873568" y="139065"/>
                  </a:lnTo>
                  <a:lnTo>
                    <a:pt x="1838325" y="49530"/>
                  </a:lnTo>
                  <a:lnTo>
                    <a:pt x="1838325" y="49530"/>
                  </a:lnTo>
                  <a:close/>
                  <a:moveTo>
                    <a:pt x="367665" y="626745"/>
                  </a:moveTo>
                  <a:cubicBezTo>
                    <a:pt x="409575" y="610553"/>
                    <a:pt x="451485" y="594360"/>
                    <a:pt x="492443" y="577215"/>
                  </a:cubicBezTo>
                  <a:cubicBezTo>
                    <a:pt x="503873" y="606743"/>
                    <a:pt x="516255" y="637222"/>
                    <a:pt x="527685" y="666750"/>
                  </a:cubicBezTo>
                  <a:cubicBezTo>
                    <a:pt x="485775" y="682943"/>
                    <a:pt x="443865" y="699135"/>
                    <a:pt x="402908" y="716280"/>
                  </a:cubicBezTo>
                  <a:cubicBezTo>
                    <a:pt x="391478" y="686753"/>
                    <a:pt x="379095" y="656272"/>
                    <a:pt x="367665" y="626745"/>
                  </a:cubicBezTo>
                  <a:lnTo>
                    <a:pt x="367665" y="626745"/>
                  </a:lnTo>
                  <a:close/>
                  <a:moveTo>
                    <a:pt x="551498" y="554355"/>
                  </a:moveTo>
                  <a:cubicBezTo>
                    <a:pt x="593408" y="538163"/>
                    <a:pt x="635318" y="521970"/>
                    <a:pt x="676275" y="504825"/>
                  </a:cubicBezTo>
                  <a:cubicBezTo>
                    <a:pt x="687705" y="534353"/>
                    <a:pt x="700088" y="564833"/>
                    <a:pt x="711518" y="594360"/>
                  </a:cubicBezTo>
                  <a:cubicBezTo>
                    <a:pt x="669608" y="610553"/>
                    <a:pt x="627698" y="626745"/>
                    <a:pt x="586740" y="643890"/>
                  </a:cubicBezTo>
                  <a:cubicBezTo>
                    <a:pt x="575310" y="614363"/>
                    <a:pt x="562928" y="584835"/>
                    <a:pt x="551498" y="554355"/>
                  </a:cubicBezTo>
                  <a:lnTo>
                    <a:pt x="551498" y="554355"/>
                  </a:lnTo>
                  <a:close/>
                  <a:moveTo>
                    <a:pt x="735330" y="481965"/>
                  </a:moveTo>
                  <a:cubicBezTo>
                    <a:pt x="777240" y="465772"/>
                    <a:pt x="819150" y="449580"/>
                    <a:pt x="860108" y="432435"/>
                  </a:cubicBezTo>
                  <a:cubicBezTo>
                    <a:pt x="871538" y="461963"/>
                    <a:pt x="883920" y="492442"/>
                    <a:pt x="895350" y="521970"/>
                  </a:cubicBezTo>
                  <a:cubicBezTo>
                    <a:pt x="853440" y="538163"/>
                    <a:pt x="811530" y="554355"/>
                    <a:pt x="770573" y="571500"/>
                  </a:cubicBezTo>
                  <a:cubicBezTo>
                    <a:pt x="759143" y="541972"/>
                    <a:pt x="746760" y="512445"/>
                    <a:pt x="735330" y="481965"/>
                  </a:cubicBezTo>
                  <a:lnTo>
                    <a:pt x="735330" y="481965"/>
                  </a:lnTo>
                  <a:close/>
                  <a:moveTo>
                    <a:pt x="919163" y="410528"/>
                  </a:moveTo>
                  <a:cubicBezTo>
                    <a:pt x="961073" y="394335"/>
                    <a:pt x="1002983" y="378142"/>
                    <a:pt x="1043940" y="360997"/>
                  </a:cubicBezTo>
                  <a:cubicBezTo>
                    <a:pt x="1055370" y="390525"/>
                    <a:pt x="1067753" y="421005"/>
                    <a:pt x="1079183" y="450533"/>
                  </a:cubicBezTo>
                  <a:cubicBezTo>
                    <a:pt x="1037273" y="466725"/>
                    <a:pt x="995363" y="482917"/>
                    <a:pt x="954405" y="500063"/>
                  </a:cubicBezTo>
                  <a:cubicBezTo>
                    <a:pt x="942975" y="469583"/>
                    <a:pt x="930593" y="440055"/>
                    <a:pt x="919163" y="410528"/>
                  </a:cubicBezTo>
                  <a:lnTo>
                    <a:pt x="919163" y="410528"/>
                  </a:lnTo>
                  <a:close/>
                  <a:moveTo>
                    <a:pt x="1102995" y="338138"/>
                  </a:moveTo>
                  <a:cubicBezTo>
                    <a:pt x="1144905" y="321945"/>
                    <a:pt x="1186815" y="305753"/>
                    <a:pt x="1227773" y="289560"/>
                  </a:cubicBezTo>
                  <a:cubicBezTo>
                    <a:pt x="1239203" y="319088"/>
                    <a:pt x="1251585" y="349567"/>
                    <a:pt x="1263015" y="379095"/>
                  </a:cubicBezTo>
                  <a:cubicBezTo>
                    <a:pt x="1221105" y="395288"/>
                    <a:pt x="1179195" y="411480"/>
                    <a:pt x="1138238" y="428625"/>
                  </a:cubicBezTo>
                  <a:cubicBezTo>
                    <a:pt x="1126808" y="398145"/>
                    <a:pt x="1114425" y="367665"/>
                    <a:pt x="1102995" y="338138"/>
                  </a:cubicBezTo>
                  <a:lnTo>
                    <a:pt x="1102995" y="338138"/>
                  </a:lnTo>
                  <a:close/>
                  <a:moveTo>
                    <a:pt x="1286828" y="265747"/>
                  </a:moveTo>
                  <a:cubicBezTo>
                    <a:pt x="1328738" y="249555"/>
                    <a:pt x="1370648" y="233363"/>
                    <a:pt x="1411605" y="216217"/>
                  </a:cubicBezTo>
                  <a:cubicBezTo>
                    <a:pt x="1423035" y="245745"/>
                    <a:pt x="1435418" y="276225"/>
                    <a:pt x="1446848" y="305753"/>
                  </a:cubicBezTo>
                  <a:cubicBezTo>
                    <a:pt x="1404938" y="321945"/>
                    <a:pt x="1363028" y="338138"/>
                    <a:pt x="1322070" y="355283"/>
                  </a:cubicBezTo>
                  <a:cubicBezTo>
                    <a:pt x="1310640" y="325755"/>
                    <a:pt x="1299210" y="296228"/>
                    <a:pt x="1286828" y="265747"/>
                  </a:cubicBezTo>
                  <a:lnTo>
                    <a:pt x="1286828" y="265747"/>
                  </a:lnTo>
                  <a:close/>
                  <a:moveTo>
                    <a:pt x="1470660" y="194310"/>
                  </a:moveTo>
                  <a:cubicBezTo>
                    <a:pt x="1512570" y="178117"/>
                    <a:pt x="1554480" y="161925"/>
                    <a:pt x="1595438" y="144780"/>
                  </a:cubicBezTo>
                  <a:cubicBezTo>
                    <a:pt x="1606868" y="174308"/>
                    <a:pt x="1619250" y="204788"/>
                    <a:pt x="1630680" y="234315"/>
                  </a:cubicBezTo>
                  <a:cubicBezTo>
                    <a:pt x="1588770" y="250508"/>
                    <a:pt x="1546860" y="266700"/>
                    <a:pt x="1505903" y="283845"/>
                  </a:cubicBezTo>
                  <a:cubicBezTo>
                    <a:pt x="1494473" y="253365"/>
                    <a:pt x="1483043" y="223838"/>
                    <a:pt x="1470660" y="194310"/>
                  </a:cubicBezTo>
                  <a:lnTo>
                    <a:pt x="1470660" y="194310"/>
                  </a:lnTo>
                  <a:close/>
                  <a:moveTo>
                    <a:pt x="1654493" y="121920"/>
                  </a:moveTo>
                  <a:cubicBezTo>
                    <a:pt x="1696403" y="105728"/>
                    <a:pt x="1738313" y="89535"/>
                    <a:pt x="1779270" y="72390"/>
                  </a:cubicBezTo>
                  <a:cubicBezTo>
                    <a:pt x="1790700" y="101917"/>
                    <a:pt x="1803083" y="132397"/>
                    <a:pt x="1814513" y="161925"/>
                  </a:cubicBezTo>
                  <a:cubicBezTo>
                    <a:pt x="1772603" y="178117"/>
                    <a:pt x="1730693" y="194310"/>
                    <a:pt x="1689735" y="211455"/>
                  </a:cubicBezTo>
                  <a:cubicBezTo>
                    <a:pt x="1678305" y="181928"/>
                    <a:pt x="1666875" y="151447"/>
                    <a:pt x="1654493" y="121920"/>
                  </a:cubicBezTo>
                  <a:lnTo>
                    <a:pt x="1654493" y="121920"/>
                  </a:lnTo>
                  <a:close/>
                  <a:moveTo>
                    <a:pt x="0" y="770572"/>
                  </a:moveTo>
                  <a:lnTo>
                    <a:pt x="124778" y="721043"/>
                  </a:lnTo>
                  <a:lnTo>
                    <a:pt x="160020" y="810578"/>
                  </a:lnTo>
                  <a:lnTo>
                    <a:pt x="35243" y="860107"/>
                  </a:lnTo>
                  <a:lnTo>
                    <a:pt x="0" y="770572"/>
                  </a:lnTo>
                  <a:lnTo>
                    <a:pt x="0" y="770572"/>
                  </a:lnTo>
                  <a:close/>
                  <a:moveTo>
                    <a:pt x="286703" y="961072"/>
                  </a:moveTo>
                  <a:cubicBezTo>
                    <a:pt x="298133" y="990600"/>
                    <a:pt x="310515" y="1021080"/>
                    <a:pt x="321945" y="1050607"/>
                  </a:cubicBezTo>
                  <a:cubicBezTo>
                    <a:pt x="363855" y="1034415"/>
                    <a:pt x="405765" y="1018222"/>
                    <a:pt x="446723" y="1001078"/>
                  </a:cubicBezTo>
                  <a:cubicBezTo>
                    <a:pt x="435293" y="971550"/>
                    <a:pt x="422910" y="941070"/>
                    <a:pt x="411480" y="911543"/>
                  </a:cubicBezTo>
                  <a:cubicBezTo>
                    <a:pt x="369570" y="928688"/>
                    <a:pt x="328613" y="944880"/>
                    <a:pt x="286703" y="961072"/>
                  </a:cubicBezTo>
                  <a:lnTo>
                    <a:pt x="286703" y="961072"/>
                  </a:lnTo>
                  <a:close/>
                  <a:moveTo>
                    <a:pt x="338138" y="1092518"/>
                  </a:moveTo>
                  <a:cubicBezTo>
                    <a:pt x="380048" y="1076325"/>
                    <a:pt x="421958" y="1060132"/>
                    <a:pt x="462915" y="1042988"/>
                  </a:cubicBezTo>
                  <a:cubicBezTo>
                    <a:pt x="474345" y="1072515"/>
                    <a:pt x="486728" y="1102995"/>
                    <a:pt x="498158" y="1132523"/>
                  </a:cubicBezTo>
                  <a:cubicBezTo>
                    <a:pt x="456248" y="1148715"/>
                    <a:pt x="414338" y="1164907"/>
                    <a:pt x="373380" y="1182053"/>
                  </a:cubicBezTo>
                  <a:cubicBezTo>
                    <a:pt x="360998" y="1151573"/>
                    <a:pt x="349568" y="1122045"/>
                    <a:pt x="338138" y="1092518"/>
                  </a:cubicBezTo>
                  <a:lnTo>
                    <a:pt x="338138" y="1092518"/>
                  </a:lnTo>
                  <a:close/>
                  <a:moveTo>
                    <a:pt x="389573" y="1223010"/>
                  </a:moveTo>
                  <a:cubicBezTo>
                    <a:pt x="401003" y="1252538"/>
                    <a:pt x="413385" y="1283018"/>
                    <a:pt x="424815" y="1312545"/>
                  </a:cubicBezTo>
                  <a:cubicBezTo>
                    <a:pt x="466725" y="1296353"/>
                    <a:pt x="508635" y="1280160"/>
                    <a:pt x="549593" y="1263968"/>
                  </a:cubicBezTo>
                  <a:cubicBezTo>
                    <a:pt x="538163" y="1234440"/>
                    <a:pt x="525780" y="1203960"/>
                    <a:pt x="514350" y="1174432"/>
                  </a:cubicBezTo>
                  <a:cubicBezTo>
                    <a:pt x="472440" y="1190625"/>
                    <a:pt x="431483" y="1206818"/>
                    <a:pt x="389573" y="1223010"/>
                  </a:cubicBezTo>
                  <a:lnTo>
                    <a:pt x="389573" y="1223010"/>
                  </a:lnTo>
                  <a:close/>
                  <a:moveTo>
                    <a:pt x="2044065" y="574358"/>
                  </a:moveTo>
                  <a:lnTo>
                    <a:pt x="2168843" y="524828"/>
                  </a:lnTo>
                  <a:lnTo>
                    <a:pt x="2204085" y="614363"/>
                  </a:lnTo>
                  <a:lnTo>
                    <a:pt x="2079308" y="663893"/>
                  </a:lnTo>
                  <a:lnTo>
                    <a:pt x="2044065" y="574358"/>
                  </a:lnTo>
                  <a:lnTo>
                    <a:pt x="2044065" y="574358"/>
                  </a:lnTo>
                  <a:close/>
                  <a:moveTo>
                    <a:pt x="573405" y="1151573"/>
                  </a:moveTo>
                  <a:cubicBezTo>
                    <a:pt x="615315" y="1135380"/>
                    <a:pt x="657225" y="1119188"/>
                    <a:pt x="698183" y="1102043"/>
                  </a:cubicBezTo>
                  <a:cubicBezTo>
                    <a:pt x="709613" y="1131570"/>
                    <a:pt x="721995" y="1162050"/>
                    <a:pt x="733425" y="1191578"/>
                  </a:cubicBezTo>
                  <a:cubicBezTo>
                    <a:pt x="691515" y="1207770"/>
                    <a:pt x="649605" y="1223963"/>
                    <a:pt x="608648" y="1241107"/>
                  </a:cubicBezTo>
                  <a:cubicBezTo>
                    <a:pt x="597218" y="1210628"/>
                    <a:pt x="584835" y="1181100"/>
                    <a:pt x="573405" y="1151573"/>
                  </a:cubicBezTo>
                  <a:lnTo>
                    <a:pt x="573405" y="1151573"/>
                  </a:lnTo>
                  <a:close/>
                  <a:moveTo>
                    <a:pt x="757238" y="1079182"/>
                  </a:moveTo>
                  <a:cubicBezTo>
                    <a:pt x="799148" y="1062990"/>
                    <a:pt x="841058" y="1046797"/>
                    <a:pt x="882015" y="1029653"/>
                  </a:cubicBezTo>
                  <a:cubicBezTo>
                    <a:pt x="893445" y="1059180"/>
                    <a:pt x="905828" y="1089660"/>
                    <a:pt x="917258" y="1119188"/>
                  </a:cubicBezTo>
                  <a:cubicBezTo>
                    <a:pt x="875348" y="1135380"/>
                    <a:pt x="833438" y="1151573"/>
                    <a:pt x="792480" y="1168718"/>
                  </a:cubicBezTo>
                  <a:cubicBezTo>
                    <a:pt x="781050" y="1139190"/>
                    <a:pt x="768668" y="1108710"/>
                    <a:pt x="757238" y="1079182"/>
                  </a:cubicBezTo>
                  <a:lnTo>
                    <a:pt x="757238" y="1079182"/>
                  </a:lnTo>
                  <a:close/>
                  <a:moveTo>
                    <a:pt x="941070" y="1006793"/>
                  </a:moveTo>
                  <a:cubicBezTo>
                    <a:pt x="982980" y="990600"/>
                    <a:pt x="1024890" y="974407"/>
                    <a:pt x="1065848" y="957263"/>
                  </a:cubicBezTo>
                  <a:cubicBezTo>
                    <a:pt x="1077278" y="986790"/>
                    <a:pt x="1089660" y="1017270"/>
                    <a:pt x="1101090" y="1046797"/>
                  </a:cubicBezTo>
                  <a:cubicBezTo>
                    <a:pt x="1059180" y="1062990"/>
                    <a:pt x="1017270" y="1079182"/>
                    <a:pt x="976313" y="1096328"/>
                  </a:cubicBezTo>
                  <a:cubicBezTo>
                    <a:pt x="964883" y="1066800"/>
                    <a:pt x="952500" y="1037272"/>
                    <a:pt x="941070" y="1006793"/>
                  </a:cubicBezTo>
                  <a:lnTo>
                    <a:pt x="941070" y="1006793"/>
                  </a:lnTo>
                  <a:close/>
                  <a:moveTo>
                    <a:pt x="1124903" y="935355"/>
                  </a:moveTo>
                  <a:cubicBezTo>
                    <a:pt x="1166813" y="919163"/>
                    <a:pt x="1208723" y="902970"/>
                    <a:pt x="1249680" y="885825"/>
                  </a:cubicBezTo>
                  <a:cubicBezTo>
                    <a:pt x="1261110" y="915353"/>
                    <a:pt x="1273493" y="945832"/>
                    <a:pt x="1284923" y="975360"/>
                  </a:cubicBezTo>
                  <a:cubicBezTo>
                    <a:pt x="1243013" y="991553"/>
                    <a:pt x="1201103" y="1007745"/>
                    <a:pt x="1160145" y="1024890"/>
                  </a:cubicBezTo>
                  <a:cubicBezTo>
                    <a:pt x="1148715" y="994410"/>
                    <a:pt x="1136333" y="964882"/>
                    <a:pt x="1124903" y="935355"/>
                  </a:cubicBezTo>
                  <a:lnTo>
                    <a:pt x="1124903" y="935355"/>
                  </a:lnTo>
                  <a:close/>
                  <a:moveTo>
                    <a:pt x="1308735" y="862965"/>
                  </a:moveTo>
                  <a:cubicBezTo>
                    <a:pt x="1350645" y="846772"/>
                    <a:pt x="1392555" y="830580"/>
                    <a:pt x="1433513" y="813435"/>
                  </a:cubicBezTo>
                  <a:cubicBezTo>
                    <a:pt x="1444943" y="842963"/>
                    <a:pt x="1457325" y="873443"/>
                    <a:pt x="1468755" y="902970"/>
                  </a:cubicBezTo>
                  <a:cubicBezTo>
                    <a:pt x="1426845" y="919163"/>
                    <a:pt x="1384935" y="935355"/>
                    <a:pt x="1343978" y="952500"/>
                  </a:cubicBezTo>
                  <a:cubicBezTo>
                    <a:pt x="1332548" y="922972"/>
                    <a:pt x="1321118" y="892493"/>
                    <a:pt x="1308735" y="862965"/>
                  </a:cubicBezTo>
                  <a:lnTo>
                    <a:pt x="1308735" y="862965"/>
                  </a:lnTo>
                  <a:close/>
                  <a:moveTo>
                    <a:pt x="1492568" y="790575"/>
                  </a:moveTo>
                  <a:cubicBezTo>
                    <a:pt x="1534478" y="774382"/>
                    <a:pt x="1576388" y="758190"/>
                    <a:pt x="1617345" y="741045"/>
                  </a:cubicBezTo>
                  <a:cubicBezTo>
                    <a:pt x="1628775" y="770572"/>
                    <a:pt x="1641158" y="801053"/>
                    <a:pt x="1652588" y="830580"/>
                  </a:cubicBezTo>
                  <a:cubicBezTo>
                    <a:pt x="1610678" y="846772"/>
                    <a:pt x="1568768" y="862965"/>
                    <a:pt x="1527810" y="880110"/>
                  </a:cubicBezTo>
                  <a:cubicBezTo>
                    <a:pt x="1516380" y="850582"/>
                    <a:pt x="1504950" y="821055"/>
                    <a:pt x="1492568" y="790575"/>
                  </a:cubicBezTo>
                  <a:lnTo>
                    <a:pt x="1492568" y="790575"/>
                  </a:lnTo>
                  <a:close/>
                  <a:moveTo>
                    <a:pt x="1676400" y="718185"/>
                  </a:moveTo>
                  <a:cubicBezTo>
                    <a:pt x="1718310" y="701993"/>
                    <a:pt x="1760220" y="685800"/>
                    <a:pt x="1801178" y="668655"/>
                  </a:cubicBezTo>
                  <a:cubicBezTo>
                    <a:pt x="1812608" y="698182"/>
                    <a:pt x="1824990" y="728663"/>
                    <a:pt x="1836420" y="758190"/>
                  </a:cubicBezTo>
                  <a:cubicBezTo>
                    <a:pt x="1794510" y="774382"/>
                    <a:pt x="1752600" y="790575"/>
                    <a:pt x="1711643" y="807720"/>
                  </a:cubicBezTo>
                  <a:cubicBezTo>
                    <a:pt x="1700213" y="778193"/>
                    <a:pt x="1688783" y="748665"/>
                    <a:pt x="1676400" y="718185"/>
                  </a:cubicBezTo>
                  <a:lnTo>
                    <a:pt x="1676400" y="718185"/>
                  </a:lnTo>
                  <a:close/>
                  <a:moveTo>
                    <a:pt x="1860233" y="646747"/>
                  </a:moveTo>
                  <a:cubicBezTo>
                    <a:pt x="1902143" y="630555"/>
                    <a:pt x="1944053" y="614363"/>
                    <a:pt x="1985010" y="597218"/>
                  </a:cubicBezTo>
                  <a:cubicBezTo>
                    <a:pt x="1996440" y="626745"/>
                    <a:pt x="2008823" y="657225"/>
                    <a:pt x="2020253" y="686753"/>
                  </a:cubicBezTo>
                  <a:cubicBezTo>
                    <a:pt x="1978343" y="702945"/>
                    <a:pt x="1936433" y="719138"/>
                    <a:pt x="1895475" y="736282"/>
                  </a:cubicBezTo>
                  <a:cubicBezTo>
                    <a:pt x="1884045" y="705803"/>
                    <a:pt x="1872615" y="676275"/>
                    <a:pt x="1860233" y="646747"/>
                  </a:cubicBezTo>
                  <a:lnTo>
                    <a:pt x="1860233" y="646747"/>
                  </a:lnTo>
                  <a:close/>
                  <a:moveTo>
                    <a:pt x="205740" y="1295400"/>
                  </a:moveTo>
                  <a:lnTo>
                    <a:pt x="330518" y="1245870"/>
                  </a:lnTo>
                  <a:lnTo>
                    <a:pt x="365760" y="1335405"/>
                  </a:lnTo>
                  <a:lnTo>
                    <a:pt x="240983" y="1384935"/>
                  </a:lnTo>
                  <a:lnTo>
                    <a:pt x="205740" y="1295400"/>
                  </a:lnTo>
                  <a:lnTo>
                    <a:pt x="205740" y="1295400"/>
                  </a:lnTo>
                  <a:close/>
                  <a:moveTo>
                    <a:pt x="1992630" y="442913"/>
                  </a:moveTo>
                  <a:cubicBezTo>
                    <a:pt x="2004060" y="472440"/>
                    <a:pt x="2016443" y="502920"/>
                    <a:pt x="2027873" y="532447"/>
                  </a:cubicBezTo>
                  <a:cubicBezTo>
                    <a:pt x="2069783" y="516255"/>
                    <a:pt x="2111693" y="500063"/>
                    <a:pt x="2152650" y="482917"/>
                  </a:cubicBezTo>
                  <a:cubicBezTo>
                    <a:pt x="2141220" y="453390"/>
                    <a:pt x="2128838" y="422910"/>
                    <a:pt x="2117408" y="393383"/>
                  </a:cubicBezTo>
                  <a:cubicBezTo>
                    <a:pt x="2076450" y="410528"/>
                    <a:pt x="2034540" y="426720"/>
                    <a:pt x="1992630" y="442913"/>
                  </a:cubicBezTo>
                  <a:lnTo>
                    <a:pt x="1992630" y="442913"/>
                  </a:lnTo>
                  <a:close/>
                  <a:moveTo>
                    <a:pt x="521970" y="1020128"/>
                  </a:moveTo>
                  <a:cubicBezTo>
                    <a:pt x="533400" y="1049655"/>
                    <a:pt x="545783" y="1080135"/>
                    <a:pt x="557213" y="1109663"/>
                  </a:cubicBezTo>
                  <a:cubicBezTo>
                    <a:pt x="599123" y="1093470"/>
                    <a:pt x="641033" y="1077278"/>
                    <a:pt x="681990" y="1060132"/>
                  </a:cubicBezTo>
                  <a:cubicBezTo>
                    <a:pt x="670560" y="1030605"/>
                    <a:pt x="658178" y="1000125"/>
                    <a:pt x="646748" y="970597"/>
                  </a:cubicBezTo>
                  <a:cubicBezTo>
                    <a:pt x="604838" y="987743"/>
                    <a:pt x="563880" y="1003935"/>
                    <a:pt x="521970" y="1020128"/>
                  </a:cubicBezTo>
                  <a:lnTo>
                    <a:pt x="521970" y="1020128"/>
                  </a:lnTo>
                  <a:close/>
                  <a:moveTo>
                    <a:pt x="705803" y="947738"/>
                  </a:moveTo>
                  <a:cubicBezTo>
                    <a:pt x="717233" y="977265"/>
                    <a:pt x="729615" y="1007745"/>
                    <a:pt x="741045" y="1037272"/>
                  </a:cubicBezTo>
                  <a:cubicBezTo>
                    <a:pt x="782955" y="1021080"/>
                    <a:pt x="824865" y="1004888"/>
                    <a:pt x="865823" y="987743"/>
                  </a:cubicBezTo>
                  <a:cubicBezTo>
                    <a:pt x="854393" y="958215"/>
                    <a:pt x="842010" y="927735"/>
                    <a:pt x="830580" y="898207"/>
                  </a:cubicBezTo>
                  <a:cubicBezTo>
                    <a:pt x="789623" y="915353"/>
                    <a:pt x="747713" y="931545"/>
                    <a:pt x="705803" y="947738"/>
                  </a:cubicBezTo>
                  <a:lnTo>
                    <a:pt x="705803" y="947738"/>
                  </a:lnTo>
                  <a:close/>
                  <a:moveTo>
                    <a:pt x="889635" y="876300"/>
                  </a:moveTo>
                  <a:cubicBezTo>
                    <a:pt x="901065" y="905828"/>
                    <a:pt x="913448" y="936307"/>
                    <a:pt x="924878" y="965835"/>
                  </a:cubicBezTo>
                  <a:cubicBezTo>
                    <a:pt x="966788" y="949643"/>
                    <a:pt x="1008698" y="933450"/>
                    <a:pt x="1049655" y="916305"/>
                  </a:cubicBezTo>
                  <a:cubicBezTo>
                    <a:pt x="1038225" y="886778"/>
                    <a:pt x="1025843" y="856297"/>
                    <a:pt x="1014413" y="826770"/>
                  </a:cubicBezTo>
                  <a:cubicBezTo>
                    <a:pt x="973455" y="842963"/>
                    <a:pt x="931545" y="859155"/>
                    <a:pt x="889635" y="876300"/>
                  </a:cubicBezTo>
                  <a:lnTo>
                    <a:pt x="889635" y="876300"/>
                  </a:lnTo>
                  <a:close/>
                  <a:moveTo>
                    <a:pt x="1073468" y="803910"/>
                  </a:moveTo>
                  <a:cubicBezTo>
                    <a:pt x="1084898" y="833438"/>
                    <a:pt x="1097280" y="863918"/>
                    <a:pt x="1108710" y="893445"/>
                  </a:cubicBezTo>
                  <a:cubicBezTo>
                    <a:pt x="1150620" y="877253"/>
                    <a:pt x="1192530" y="861060"/>
                    <a:pt x="1233488" y="843915"/>
                  </a:cubicBezTo>
                  <a:cubicBezTo>
                    <a:pt x="1222058" y="814388"/>
                    <a:pt x="1209675" y="783907"/>
                    <a:pt x="1198245" y="754380"/>
                  </a:cubicBezTo>
                  <a:cubicBezTo>
                    <a:pt x="1157288" y="770572"/>
                    <a:pt x="1115378" y="787718"/>
                    <a:pt x="1073468" y="803910"/>
                  </a:cubicBezTo>
                  <a:lnTo>
                    <a:pt x="1073468" y="803910"/>
                  </a:lnTo>
                  <a:close/>
                  <a:moveTo>
                    <a:pt x="1257300" y="731520"/>
                  </a:moveTo>
                  <a:cubicBezTo>
                    <a:pt x="1268730" y="761047"/>
                    <a:pt x="1281113" y="791528"/>
                    <a:pt x="1292543" y="821055"/>
                  </a:cubicBezTo>
                  <a:cubicBezTo>
                    <a:pt x="1334453" y="804863"/>
                    <a:pt x="1376363" y="788670"/>
                    <a:pt x="1417320" y="771525"/>
                  </a:cubicBezTo>
                  <a:cubicBezTo>
                    <a:pt x="1405890" y="741997"/>
                    <a:pt x="1393508" y="711518"/>
                    <a:pt x="1382078" y="681990"/>
                  </a:cubicBezTo>
                  <a:cubicBezTo>
                    <a:pt x="1341120" y="699135"/>
                    <a:pt x="1299210" y="715328"/>
                    <a:pt x="1257300" y="731520"/>
                  </a:cubicBezTo>
                  <a:lnTo>
                    <a:pt x="1257300" y="731520"/>
                  </a:lnTo>
                  <a:close/>
                  <a:moveTo>
                    <a:pt x="1441133" y="659130"/>
                  </a:moveTo>
                  <a:cubicBezTo>
                    <a:pt x="1452563" y="688657"/>
                    <a:pt x="1464945" y="719138"/>
                    <a:pt x="1476375" y="748665"/>
                  </a:cubicBezTo>
                  <a:cubicBezTo>
                    <a:pt x="1518285" y="732472"/>
                    <a:pt x="1560195" y="716280"/>
                    <a:pt x="1601153" y="699135"/>
                  </a:cubicBezTo>
                  <a:cubicBezTo>
                    <a:pt x="1589723" y="669607"/>
                    <a:pt x="1577340" y="639128"/>
                    <a:pt x="1565910" y="609600"/>
                  </a:cubicBezTo>
                  <a:cubicBezTo>
                    <a:pt x="1524953" y="626745"/>
                    <a:pt x="1483043" y="642938"/>
                    <a:pt x="1441133" y="659130"/>
                  </a:cubicBezTo>
                  <a:lnTo>
                    <a:pt x="1441133" y="659130"/>
                  </a:lnTo>
                  <a:close/>
                  <a:moveTo>
                    <a:pt x="1624965" y="587693"/>
                  </a:moveTo>
                  <a:cubicBezTo>
                    <a:pt x="1636395" y="617220"/>
                    <a:pt x="1648778" y="647700"/>
                    <a:pt x="1660208" y="677228"/>
                  </a:cubicBezTo>
                  <a:cubicBezTo>
                    <a:pt x="1702118" y="661035"/>
                    <a:pt x="1744028" y="644843"/>
                    <a:pt x="1784985" y="627697"/>
                  </a:cubicBezTo>
                  <a:cubicBezTo>
                    <a:pt x="1773555" y="598170"/>
                    <a:pt x="1761173" y="567690"/>
                    <a:pt x="1749743" y="538163"/>
                  </a:cubicBezTo>
                  <a:cubicBezTo>
                    <a:pt x="1708785" y="554355"/>
                    <a:pt x="1666875" y="571500"/>
                    <a:pt x="1624965" y="587693"/>
                  </a:cubicBezTo>
                  <a:lnTo>
                    <a:pt x="1624965" y="587693"/>
                  </a:lnTo>
                  <a:close/>
                  <a:moveTo>
                    <a:pt x="1808798" y="515303"/>
                  </a:moveTo>
                  <a:cubicBezTo>
                    <a:pt x="1820228" y="544830"/>
                    <a:pt x="1832610" y="575310"/>
                    <a:pt x="1844040" y="604838"/>
                  </a:cubicBezTo>
                  <a:cubicBezTo>
                    <a:pt x="1885950" y="588645"/>
                    <a:pt x="1927860" y="572453"/>
                    <a:pt x="1968818" y="555308"/>
                  </a:cubicBezTo>
                  <a:cubicBezTo>
                    <a:pt x="1957388" y="525780"/>
                    <a:pt x="1945005" y="495300"/>
                    <a:pt x="1933575" y="465772"/>
                  </a:cubicBezTo>
                  <a:cubicBezTo>
                    <a:pt x="1892618" y="482917"/>
                    <a:pt x="1850708" y="499110"/>
                    <a:pt x="1808798" y="515303"/>
                  </a:cubicBezTo>
                  <a:lnTo>
                    <a:pt x="1808798" y="515303"/>
                  </a:lnTo>
                  <a:close/>
                  <a:moveTo>
                    <a:pt x="154305" y="1163955"/>
                  </a:moveTo>
                  <a:cubicBezTo>
                    <a:pt x="165735" y="1193482"/>
                    <a:pt x="178118" y="1223963"/>
                    <a:pt x="189548" y="1253490"/>
                  </a:cubicBezTo>
                  <a:cubicBezTo>
                    <a:pt x="231458" y="1237298"/>
                    <a:pt x="273368" y="1221105"/>
                    <a:pt x="314325" y="1203960"/>
                  </a:cubicBezTo>
                  <a:cubicBezTo>
                    <a:pt x="302895" y="1174432"/>
                    <a:pt x="290513" y="1143953"/>
                    <a:pt x="279083" y="1114425"/>
                  </a:cubicBezTo>
                  <a:cubicBezTo>
                    <a:pt x="237173" y="1131570"/>
                    <a:pt x="196215" y="1147763"/>
                    <a:pt x="154305" y="1163955"/>
                  </a:cubicBezTo>
                  <a:lnTo>
                    <a:pt x="154305" y="1163955"/>
                  </a:lnTo>
                  <a:close/>
                  <a:moveTo>
                    <a:pt x="1941195" y="312420"/>
                  </a:moveTo>
                  <a:cubicBezTo>
                    <a:pt x="1983105" y="296228"/>
                    <a:pt x="2025015" y="280035"/>
                    <a:pt x="2065973" y="262890"/>
                  </a:cubicBezTo>
                  <a:cubicBezTo>
                    <a:pt x="2077403" y="292417"/>
                    <a:pt x="2089785" y="322897"/>
                    <a:pt x="2101215" y="352425"/>
                  </a:cubicBezTo>
                  <a:cubicBezTo>
                    <a:pt x="2059305" y="368617"/>
                    <a:pt x="2017395" y="384810"/>
                    <a:pt x="1976438" y="401955"/>
                  </a:cubicBezTo>
                  <a:cubicBezTo>
                    <a:pt x="1965008" y="371475"/>
                    <a:pt x="1953578" y="341947"/>
                    <a:pt x="1941195" y="312420"/>
                  </a:cubicBezTo>
                  <a:lnTo>
                    <a:pt x="1941195" y="312420"/>
                  </a:lnTo>
                  <a:close/>
                  <a:moveTo>
                    <a:pt x="470535" y="888682"/>
                  </a:moveTo>
                  <a:cubicBezTo>
                    <a:pt x="512445" y="872490"/>
                    <a:pt x="554355" y="856297"/>
                    <a:pt x="595313" y="839153"/>
                  </a:cubicBezTo>
                  <a:cubicBezTo>
                    <a:pt x="606743" y="868680"/>
                    <a:pt x="619125" y="899160"/>
                    <a:pt x="630555" y="928688"/>
                  </a:cubicBezTo>
                  <a:cubicBezTo>
                    <a:pt x="588645" y="944880"/>
                    <a:pt x="546735" y="961072"/>
                    <a:pt x="505778" y="978218"/>
                  </a:cubicBezTo>
                  <a:cubicBezTo>
                    <a:pt x="494348" y="948690"/>
                    <a:pt x="481965" y="919163"/>
                    <a:pt x="470535" y="888682"/>
                  </a:cubicBezTo>
                  <a:lnTo>
                    <a:pt x="470535" y="888682"/>
                  </a:lnTo>
                  <a:close/>
                  <a:moveTo>
                    <a:pt x="654368" y="817245"/>
                  </a:moveTo>
                  <a:cubicBezTo>
                    <a:pt x="696278" y="801053"/>
                    <a:pt x="738188" y="784860"/>
                    <a:pt x="779145" y="767715"/>
                  </a:cubicBezTo>
                  <a:cubicBezTo>
                    <a:pt x="790575" y="797243"/>
                    <a:pt x="802958" y="827722"/>
                    <a:pt x="814388" y="857250"/>
                  </a:cubicBezTo>
                  <a:cubicBezTo>
                    <a:pt x="772478" y="873443"/>
                    <a:pt x="730568" y="889635"/>
                    <a:pt x="689610" y="906780"/>
                  </a:cubicBezTo>
                  <a:cubicBezTo>
                    <a:pt x="678180" y="876300"/>
                    <a:pt x="665798" y="846772"/>
                    <a:pt x="654368" y="817245"/>
                  </a:cubicBezTo>
                  <a:lnTo>
                    <a:pt x="654368" y="817245"/>
                  </a:lnTo>
                  <a:close/>
                  <a:moveTo>
                    <a:pt x="838200" y="744855"/>
                  </a:moveTo>
                  <a:cubicBezTo>
                    <a:pt x="880110" y="728663"/>
                    <a:pt x="922020" y="712470"/>
                    <a:pt x="962978" y="695325"/>
                  </a:cubicBezTo>
                  <a:cubicBezTo>
                    <a:pt x="974408" y="724853"/>
                    <a:pt x="986790" y="755332"/>
                    <a:pt x="998220" y="784860"/>
                  </a:cubicBezTo>
                  <a:cubicBezTo>
                    <a:pt x="956310" y="801053"/>
                    <a:pt x="914400" y="817245"/>
                    <a:pt x="873443" y="834390"/>
                  </a:cubicBezTo>
                  <a:cubicBezTo>
                    <a:pt x="862013" y="804863"/>
                    <a:pt x="849630" y="774382"/>
                    <a:pt x="838200" y="744855"/>
                  </a:cubicBezTo>
                  <a:lnTo>
                    <a:pt x="838200" y="744855"/>
                  </a:lnTo>
                  <a:close/>
                  <a:moveTo>
                    <a:pt x="1022033" y="672465"/>
                  </a:moveTo>
                  <a:cubicBezTo>
                    <a:pt x="1063943" y="656272"/>
                    <a:pt x="1105853" y="640080"/>
                    <a:pt x="1146810" y="622935"/>
                  </a:cubicBezTo>
                  <a:cubicBezTo>
                    <a:pt x="1158240" y="652463"/>
                    <a:pt x="1170623" y="682943"/>
                    <a:pt x="1182053" y="712470"/>
                  </a:cubicBezTo>
                  <a:cubicBezTo>
                    <a:pt x="1140143" y="728663"/>
                    <a:pt x="1098233" y="744855"/>
                    <a:pt x="1057275" y="762000"/>
                  </a:cubicBezTo>
                  <a:cubicBezTo>
                    <a:pt x="1045845" y="732472"/>
                    <a:pt x="1033463" y="702945"/>
                    <a:pt x="1022033" y="672465"/>
                  </a:cubicBezTo>
                  <a:lnTo>
                    <a:pt x="1022033" y="672465"/>
                  </a:lnTo>
                  <a:close/>
                  <a:moveTo>
                    <a:pt x="1205865" y="600075"/>
                  </a:moveTo>
                  <a:cubicBezTo>
                    <a:pt x="1247775" y="583882"/>
                    <a:pt x="1289685" y="567690"/>
                    <a:pt x="1330643" y="550545"/>
                  </a:cubicBezTo>
                  <a:cubicBezTo>
                    <a:pt x="1342073" y="580072"/>
                    <a:pt x="1354455" y="610553"/>
                    <a:pt x="1365885" y="640080"/>
                  </a:cubicBezTo>
                  <a:cubicBezTo>
                    <a:pt x="1323975" y="656272"/>
                    <a:pt x="1282065" y="672465"/>
                    <a:pt x="1241108" y="689610"/>
                  </a:cubicBezTo>
                  <a:cubicBezTo>
                    <a:pt x="1229678" y="660082"/>
                    <a:pt x="1218248" y="630555"/>
                    <a:pt x="1205865" y="600075"/>
                  </a:cubicBezTo>
                  <a:lnTo>
                    <a:pt x="1205865" y="600075"/>
                  </a:lnTo>
                  <a:close/>
                  <a:moveTo>
                    <a:pt x="1389698" y="528638"/>
                  </a:moveTo>
                  <a:cubicBezTo>
                    <a:pt x="1431608" y="512445"/>
                    <a:pt x="1473518" y="496253"/>
                    <a:pt x="1514475" y="479108"/>
                  </a:cubicBezTo>
                  <a:cubicBezTo>
                    <a:pt x="1525905" y="508635"/>
                    <a:pt x="1538288" y="539115"/>
                    <a:pt x="1549718" y="568643"/>
                  </a:cubicBezTo>
                  <a:cubicBezTo>
                    <a:pt x="1507808" y="584835"/>
                    <a:pt x="1465898" y="601028"/>
                    <a:pt x="1424940" y="618172"/>
                  </a:cubicBezTo>
                  <a:cubicBezTo>
                    <a:pt x="1413510" y="587693"/>
                    <a:pt x="1402080" y="558165"/>
                    <a:pt x="1389698" y="528638"/>
                  </a:cubicBezTo>
                  <a:lnTo>
                    <a:pt x="1389698" y="528638"/>
                  </a:lnTo>
                  <a:close/>
                  <a:moveTo>
                    <a:pt x="1573530" y="456247"/>
                  </a:moveTo>
                  <a:cubicBezTo>
                    <a:pt x="1615440" y="440055"/>
                    <a:pt x="1657350" y="423863"/>
                    <a:pt x="1698308" y="406717"/>
                  </a:cubicBezTo>
                  <a:cubicBezTo>
                    <a:pt x="1709738" y="436245"/>
                    <a:pt x="1722120" y="466725"/>
                    <a:pt x="1733550" y="496253"/>
                  </a:cubicBezTo>
                  <a:cubicBezTo>
                    <a:pt x="1691640" y="512445"/>
                    <a:pt x="1649730" y="528638"/>
                    <a:pt x="1608773" y="545783"/>
                  </a:cubicBezTo>
                  <a:cubicBezTo>
                    <a:pt x="1597343" y="516255"/>
                    <a:pt x="1585913" y="485775"/>
                    <a:pt x="1573530" y="456247"/>
                  </a:cubicBezTo>
                  <a:lnTo>
                    <a:pt x="1573530" y="456247"/>
                  </a:lnTo>
                  <a:close/>
                  <a:moveTo>
                    <a:pt x="1757363" y="383858"/>
                  </a:moveTo>
                  <a:cubicBezTo>
                    <a:pt x="1799273" y="367665"/>
                    <a:pt x="1841183" y="351472"/>
                    <a:pt x="1882140" y="334328"/>
                  </a:cubicBezTo>
                  <a:cubicBezTo>
                    <a:pt x="1893570" y="363855"/>
                    <a:pt x="1905953" y="394335"/>
                    <a:pt x="1917383" y="423863"/>
                  </a:cubicBezTo>
                  <a:cubicBezTo>
                    <a:pt x="1875473" y="440055"/>
                    <a:pt x="1833563" y="456247"/>
                    <a:pt x="1792605" y="473392"/>
                  </a:cubicBezTo>
                  <a:cubicBezTo>
                    <a:pt x="1781175" y="443865"/>
                    <a:pt x="1769745" y="414338"/>
                    <a:pt x="1757363" y="383858"/>
                  </a:cubicBezTo>
                  <a:lnTo>
                    <a:pt x="1757363" y="383858"/>
                  </a:lnTo>
                  <a:close/>
                  <a:moveTo>
                    <a:pt x="102870" y="1033463"/>
                  </a:moveTo>
                  <a:cubicBezTo>
                    <a:pt x="144780" y="1017270"/>
                    <a:pt x="186690" y="1001078"/>
                    <a:pt x="227648" y="983932"/>
                  </a:cubicBezTo>
                  <a:cubicBezTo>
                    <a:pt x="239077" y="1013460"/>
                    <a:pt x="251460" y="1043940"/>
                    <a:pt x="262890" y="1073468"/>
                  </a:cubicBezTo>
                  <a:cubicBezTo>
                    <a:pt x="220980" y="1089660"/>
                    <a:pt x="179070" y="1105853"/>
                    <a:pt x="138113" y="1122998"/>
                  </a:cubicBezTo>
                  <a:cubicBezTo>
                    <a:pt x="125730" y="1092518"/>
                    <a:pt x="114300" y="1062990"/>
                    <a:pt x="102870" y="1033463"/>
                  </a:cubicBezTo>
                  <a:lnTo>
                    <a:pt x="102870" y="1033463"/>
                  </a:lnTo>
                  <a:close/>
                  <a:moveTo>
                    <a:pt x="1889760" y="180975"/>
                  </a:moveTo>
                  <a:cubicBezTo>
                    <a:pt x="1901190" y="210503"/>
                    <a:pt x="1913573" y="240983"/>
                    <a:pt x="1925003" y="270510"/>
                  </a:cubicBezTo>
                  <a:cubicBezTo>
                    <a:pt x="1966913" y="254317"/>
                    <a:pt x="2008823" y="238125"/>
                    <a:pt x="2049780" y="220980"/>
                  </a:cubicBezTo>
                  <a:cubicBezTo>
                    <a:pt x="2038350" y="191453"/>
                    <a:pt x="2025968" y="160972"/>
                    <a:pt x="2014538" y="131445"/>
                  </a:cubicBezTo>
                  <a:cubicBezTo>
                    <a:pt x="1973580" y="148590"/>
                    <a:pt x="1931670" y="164783"/>
                    <a:pt x="1889760" y="180975"/>
                  </a:cubicBezTo>
                  <a:lnTo>
                    <a:pt x="1889760" y="180975"/>
                  </a:lnTo>
                  <a:close/>
                  <a:moveTo>
                    <a:pt x="419100" y="758190"/>
                  </a:moveTo>
                  <a:cubicBezTo>
                    <a:pt x="430530" y="787718"/>
                    <a:pt x="442913" y="818197"/>
                    <a:pt x="454343" y="847725"/>
                  </a:cubicBezTo>
                  <a:cubicBezTo>
                    <a:pt x="496253" y="831532"/>
                    <a:pt x="538163" y="815340"/>
                    <a:pt x="579120" y="798195"/>
                  </a:cubicBezTo>
                  <a:cubicBezTo>
                    <a:pt x="567690" y="768668"/>
                    <a:pt x="555308" y="738188"/>
                    <a:pt x="543878" y="708660"/>
                  </a:cubicBezTo>
                  <a:cubicBezTo>
                    <a:pt x="501968" y="724853"/>
                    <a:pt x="461010" y="741045"/>
                    <a:pt x="419100" y="758190"/>
                  </a:cubicBezTo>
                  <a:lnTo>
                    <a:pt x="419100" y="758190"/>
                  </a:lnTo>
                  <a:close/>
                  <a:moveTo>
                    <a:pt x="602933" y="685800"/>
                  </a:moveTo>
                  <a:cubicBezTo>
                    <a:pt x="614363" y="715328"/>
                    <a:pt x="626745" y="745807"/>
                    <a:pt x="638175" y="775335"/>
                  </a:cubicBezTo>
                  <a:cubicBezTo>
                    <a:pt x="680085" y="759143"/>
                    <a:pt x="721995" y="742950"/>
                    <a:pt x="762953" y="725805"/>
                  </a:cubicBezTo>
                  <a:cubicBezTo>
                    <a:pt x="751523" y="696278"/>
                    <a:pt x="739140" y="665797"/>
                    <a:pt x="727710" y="636270"/>
                  </a:cubicBezTo>
                  <a:cubicBezTo>
                    <a:pt x="686753" y="652463"/>
                    <a:pt x="644843" y="669607"/>
                    <a:pt x="602933" y="685800"/>
                  </a:cubicBezTo>
                  <a:lnTo>
                    <a:pt x="602933" y="685800"/>
                  </a:lnTo>
                  <a:close/>
                  <a:moveTo>
                    <a:pt x="786765" y="613410"/>
                  </a:moveTo>
                  <a:cubicBezTo>
                    <a:pt x="798195" y="642938"/>
                    <a:pt x="810578" y="673418"/>
                    <a:pt x="822008" y="702945"/>
                  </a:cubicBezTo>
                  <a:cubicBezTo>
                    <a:pt x="863918" y="686753"/>
                    <a:pt x="905828" y="670560"/>
                    <a:pt x="946785" y="653415"/>
                  </a:cubicBezTo>
                  <a:cubicBezTo>
                    <a:pt x="935355" y="623888"/>
                    <a:pt x="922973" y="593407"/>
                    <a:pt x="911543" y="563880"/>
                  </a:cubicBezTo>
                  <a:cubicBezTo>
                    <a:pt x="870585" y="581025"/>
                    <a:pt x="828675" y="597218"/>
                    <a:pt x="786765" y="613410"/>
                  </a:cubicBezTo>
                  <a:lnTo>
                    <a:pt x="786765" y="613410"/>
                  </a:lnTo>
                  <a:close/>
                  <a:moveTo>
                    <a:pt x="970598" y="541020"/>
                  </a:moveTo>
                  <a:cubicBezTo>
                    <a:pt x="982028" y="570547"/>
                    <a:pt x="994410" y="601028"/>
                    <a:pt x="1005840" y="630555"/>
                  </a:cubicBezTo>
                  <a:cubicBezTo>
                    <a:pt x="1047750" y="614363"/>
                    <a:pt x="1089660" y="598170"/>
                    <a:pt x="1130618" y="581025"/>
                  </a:cubicBezTo>
                  <a:cubicBezTo>
                    <a:pt x="1119188" y="551497"/>
                    <a:pt x="1106805" y="521017"/>
                    <a:pt x="1095375" y="491490"/>
                  </a:cubicBezTo>
                  <a:cubicBezTo>
                    <a:pt x="1054418" y="508635"/>
                    <a:pt x="1012508" y="524828"/>
                    <a:pt x="970598" y="541020"/>
                  </a:cubicBezTo>
                  <a:lnTo>
                    <a:pt x="970598" y="541020"/>
                  </a:lnTo>
                  <a:close/>
                  <a:moveTo>
                    <a:pt x="1154430" y="469583"/>
                  </a:moveTo>
                  <a:cubicBezTo>
                    <a:pt x="1165860" y="499110"/>
                    <a:pt x="1178243" y="529590"/>
                    <a:pt x="1189673" y="559118"/>
                  </a:cubicBezTo>
                  <a:cubicBezTo>
                    <a:pt x="1231583" y="542925"/>
                    <a:pt x="1273493" y="526733"/>
                    <a:pt x="1314450" y="509588"/>
                  </a:cubicBezTo>
                  <a:cubicBezTo>
                    <a:pt x="1303020" y="480060"/>
                    <a:pt x="1290638" y="449580"/>
                    <a:pt x="1279208" y="420053"/>
                  </a:cubicBezTo>
                  <a:cubicBezTo>
                    <a:pt x="1238250" y="436245"/>
                    <a:pt x="1196340" y="453390"/>
                    <a:pt x="1154430" y="469583"/>
                  </a:cubicBezTo>
                  <a:lnTo>
                    <a:pt x="1154430" y="469583"/>
                  </a:lnTo>
                  <a:close/>
                  <a:moveTo>
                    <a:pt x="1338263" y="397192"/>
                  </a:moveTo>
                  <a:cubicBezTo>
                    <a:pt x="1349693" y="426720"/>
                    <a:pt x="1362075" y="457200"/>
                    <a:pt x="1373505" y="486728"/>
                  </a:cubicBezTo>
                  <a:cubicBezTo>
                    <a:pt x="1415415" y="470535"/>
                    <a:pt x="1457325" y="454342"/>
                    <a:pt x="1498283" y="437197"/>
                  </a:cubicBezTo>
                  <a:cubicBezTo>
                    <a:pt x="1486853" y="407670"/>
                    <a:pt x="1474470" y="377190"/>
                    <a:pt x="1463040" y="347663"/>
                  </a:cubicBezTo>
                  <a:cubicBezTo>
                    <a:pt x="1422083" y="364808"/>
                    <a:pt x="1380173" y="381000"/>
                    <a:pt x="1338263" y="397192"/>
                  </a:cubicBezTo>
                  <a:lnTo>
                    <a:pt x="1338263" y="397192"/>
                  </a:lnTo>
                  <a:close/>
                  <a:moveTo>
                    <a:pt x="1522095" y="324803"/>
                  </a:moveTo>
                  <a:cubicBezTo>
                    <a:pt x="1533525" y="354330"/>
                    <a:pt x="1545908" y="384810"/>
                    <a:pt x="1557338" y="414338"/>
                  </a:cubicBezTo>
                  <a:cubicBezTo>
                    <a:pt x="1599248" y="398145"/>
                    <a:pt x="1641158" y="381953"/>
                    <a:pt x="1682115" y="364808"/>
                  </a:cubicBezTo>
                  <a:cubicBezTo>
                    <a:pt x="1670685" y="335280"/>
                    <a:pt x="1658303" y="304800"/>
                    <a:pt x="1646873" y="275272"/>
                  </a:cubicBezTo>
                  <a:cubicBezTo>
                    <a:pt x="1605915" y="292417"/>
                    <a:pt x="1564005" y="308610"/>
                    <a:pt x="1522095" y="324803"/>
                  </a:cubicBezTo>
                  <a:lnTo>
                    <a:pt x="1522095" y="324803"/>
                  </a:lnTo>
                  <a:close/>
                  <a:moveTo>
                    <a:pt x="1705928" y="253365"/>
                  </a:moveTo>
                  <a:cubicBezTo>
                    <a:pt x="1717358" y="282892"/>
                    <a:pt x="1729740" y="313372"/>
                    <a:pt x="1741170" y="342900"/>
                  </a:cubicBezTo>
                  <a:cubicBezTo>
                    <a:pt x="1783080" y="326708"/>
                    <a:pt x="1824990" y="310515"/>
                    <a:pt x="1865948" y="293370"/>
                  </a:cubicBezTo>
                  <a:cubicBezTo>
                    <a:pt x="1854518" y="263842"/>
                    <a:pt x="1842135" y="233363"/>
                    <a:pt x="1830705" y="203835"/>
                  </a:cubicBezTo>
                  <a:cubicBezTo>
                    <a:pt x="1789748" y="220028"/>
                    <a:pt x="1747838" y="236220"/>
                    <a:pt x="1705928" y="253365"/>
                  </a:cubicBezTo>
                  <a:lnTo>
                    <a:pt x="1705928" y="253365"/>
                  </a:lnTo>
                  <a:close/>
                  <a:moveTo>
                    <a:pt x="51435" y="902018"/>
                  </a:moveTo>
                  <a:cubicBezTo>
                    <a:pt x="62865" y="931545"/>
                    <a:pt x="75248" y="962025"/>
                    <a:pt x="86678" y="991553"/>
                  </a:cubicBezTo>
                  <a:cubicBezTo>
                    <a:pt x="128588" y="975360"/>
                    <a:pt x="170498" y="959168"/>
                    <a:pt x="211455" y="942022"/>
                  </a:cubicBezTo>
                  <a:cubicBezTo>
                    <a:pt x="200025" y="912495"/>
                    <a:pt x="187643" y="882015"/>
                    <a:pt x="176213" y="852488"/>
                  </a:cubicBezTo>
                  <a:cubicBezTo>
                    <a:pt x="134303" y="869632"/>
                    <a:pt x="93345" y="885825"/>
                    <a:pt x="51435" y="902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Google Shape;23;p2"/>
          <p:cNvGrpSpPr/>
          <p:nvPr/>
        </p:nvGrpSpPr>
        <p:grpSpPr>
          <a:xfrm rot="531639">
            <a:off x="6395635" y="2386077"/>
            <a:ext cx="2623297" cy="2826376"/>
            <a:chOff x="6494351" y="3204355"/>
            <a:chExt cx="2337021" cy="1888454"/>
          </a:xfrm>
        </p:grpSpPr>
        <p:sp>
          <p:nvSpPr>
            <p:cNvPr id="24" name="Google Shape;24;p2"/>
            <p:cNvSpPr/>
            <p:nvPr/>
          </p:nvSpPr>
          <p:spPr>
            <a:xfrm>
              <a:off x="6494351" y="3204355"/>
              <a:ext cx="2337021" cy="1888454"/>
            </a:xfrm>
            <a:custGeom>
              <a:avLst/>
              <a:gdLst/>
              <a:ahLst/>
              <a:cxnLst/>
              <a:rect l="l" t="t" r="r" b="b"/>
              <a:pathLst>
                <a:path w="2337021" h="1888454" extrusionOk="0">
                  <a:moveTo>
                    <a:pt x="426513" y="2712"/>
                  </a:moveTo>
                  <a:lnTo>
                    <a:pt x="2276268" y="487534"/>
                  </a:lnTo>
                  <a:cubicBezTo>
                    <a:pt x="2319131" y="498964"/>
                    <a:pt x="2345801" y="543732"/>
                    <a:pt x="2334371" y="586594"/>
                  </a:cubicBezTo>
                  <a:lnTo>
                    <a:pt x="2009568" y="1827701"/>
                  </a:lnTo>
                  <a:cubicBezTo>
                    <a:pt x="1998138" y="1870564"/>
                    <a:pt x="1953371" y="1897234"/>
                    <a:pt x="1910509" y="1885804"/>
                  </a:cubicBezTo>
                  <a:lnTo>
                    <a:pt x="60754" y="1400982"/>
                  </a:lnTo>
                  <a:cubicBezTo>
                    <a:pt x="17891" y="1389551"/>
                    <a:pt x="-8779" y="1344784"/>
                    <a:pt x="2651" y="1301922"/>
                  </a:cubicBezTo>
                  <a:lnTo>
                    <a:pt x="327454" y="60814"/>
                  </a:lnTo>
                  <a:cubicBezTo>
                    <a:pt x="338883" y="16999"/>
                    <a:pt x="382698" y="-8718"/>
                    <a:pt x="426513" y="27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3244" y="3300412"/>
              <a:ext cx="1918128" cy="1791445"/>
            </a:xfrm>
            <a:custGeom>
              <a:avLst/>
              <a:gdLst/>
              <a:ahLst/>
              <a:cxnLst/>
              <a:rect l="l" t="t" r="r" b="b"/>
              <a:pathLst>
                <a:path w="1918128" h="1791445" extrusionOk="0">
                  <a:moveTo>
                    <a:pt x="365760" y="0"/>
                  </a:moveTo>
                  <a:lnTo>
                    <a:pt x="1857375" y="390525"/>
                  </a:lnTo>
                  <a:cubicBezTo>
                    <a:pt x="1900238" y="401955"/>
                    <a:pt x="1926907" y="446722"/>
                    <a:pt x="1915478" y="489585"/>
                  </a:cubicBezTo>
                  <a:lnTo>
                    <a:pt x="1590675" y="1730693"/>
                  </a:lnTo>
                  <a:cubicBezTo>
                    <a:pt x="1579245" y="1773555"/>
                    <a:pt x="1534478" y="1800225"/>
                    <a:pt x="1491615" y="1788795"/>
                  </a:cubicBezTo>
                  <a:lnTo>
                    <a:pt x="0" y="1398270"/>
                  </a:lnTo>
                  <a:lnTo>
                    <a:pt x="3657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026592" y="3425190"/>
              <a:ext cx="1707832" cy="1560194"/>
            </a:xfrm>
            <a:custGeom>
              <a:avLst/>
              <a:gdLst/>
              <a:ahLst/>
              <a:cxnLst/>
              <a:rect l="l" t="t" r="r" b="b"/>
              <a:pathLst>
                <a:path w="1707832" h="1560194" extrusionOk="0">
                  <a:moveTo>
                    <a:pt x="294322" y="102870"/>
                  </a:moveTo>
                  <a:cubicBezTo>
                    <a:pt x="293370" y="105727"/>
                    <a:pt x="291465" y="106680"/>
                    <a:pt x="288607" y="106680"/>
                  </a:cubicBezTo>
                  <a:cubicBezTo>
                    <a:pt x="285750" y="105727"/>
                    <a:pt x="284797" y="103822"/>
                    <a:pt x="284797" y="100965"/>
                  </a:cubicBezTo>
                  <a:lnTo>
                    <a:pt x="310515" y="3810"/>
                  </a:lnTo>
                  <a:cubicBezTo>
                    <a:pt x="311467" y="952"/>
                    <a:pt x="313372" y="0"/>
                    <a:pt x="316230" y="0"/>
                  </a:cubicBezTo>
                  <a:lnTo>
                    <a:pt x="411480" y="24765"/>
                  </a:lnTo>
                  <a:cubicBezTo>
                    <a:pt x="414338" y="25717"/>
                    <a:pt x="415290" y="27622"/>
                    <a:pt x="415290" y="30480"/>
                  </a:cubicBezTo>
                  <a:cubicBezTo>
                    <a:pt x="414338" y="33338"/>
                    <a:pt x="412432" y="34290"/>
                    <a:pt x="409575" y="34290"/>
                  </a:cubicBezTo>
                  <a:lnTo>
                    <a:pt x="318135" y="10477"/>
                  </a:lnTo>
                  <a:lnTo>
                    <a:pt x="294322" y="102870"/>
                  </a:lnTo>
                  <a:lnTo>
                    <a:pt x="294322" y="102870"/>
                  </a:lnTo>
                  <a:close/>
                  <a:moveTo>
                    <a:pt x="1606868" y="347663"/>
                  </a:moveTo>
                  <a:cubicBezTo>
                    <a:pt x="1604010" y="346710"/>
                    <a:pt x="1603057" y="344805"/>
                    <a:pt x="1603057" y="341947"/>
                  </a:cubicBezTo>
                  <a:cubicBezTo>
                    <a:pt x="1604010" y="339090"/>
                    <a:pt x="1605915" y="338138"/>
                    <a:pt x="1608772" y="338138"/>
                  </a:cubicBezTo>
                  <a:lnTo>
                    <a:pt x="1704022" y="362902"/>
                  </a:lnTo>
                  <a:cubicBezTo>
                    <a:pt x="1706880" y="363855"/>
                    <a:pt x="1707832" y="365760"/>
                    <a:pt x="1707832" y="368617"/>
                  </a:cubicBezTo>
                  <a:lnTo>
                    <a:pt x="1682115" y="465772"/>
                  </a:lnTo>
                  <a:cubicBezTo>
                    <a:pt x="1681163" y="468630"/>
                    <a:pt x="1679257" y="469582"/>
                    <a:pt x="1676400" y="469582"/>
                  </a:cubicBezTo>
                  <a:cubicBezTo>
                    <a:pt x="1673543" y="468630"/>
                    <a:pt x="1672590" y="466725"/>
                    <a:pt x="1672590" y="463867"/>
                  </a:cubicBezTo>
                  <a:lnTo>
                    <a:pt x="1696402" y="371475"/>
                  </a:lnTo>
                  <a:lnTo>
                    <a:pt x="1606868" y="347663"/>
                  </a:lnTo>
                  <a:lnTo>
                    <a:pt x="1606868" y="347663"/>
                  </a:lnTo>
                  <a:close/>
                  <a:moveTo>
                    <a:pt x="1413510" y="1457325"/>
                  </a:moveTo>
                  <a:cubicBezTo>
                    <a:pt x="1414463" y="1454467"/>
                    <a:pt x="1416368" y="1453515"/>
                    <a:pt x="1419225" y="1453515"/>
                  </a:cubicBezTo>
                  <a:cubicBezTo>
                    <a:pt x="1422082" y="1454467"/>
                    <a:pt x="1423035" y="1456373"/>
                    <a:pt x="1423035" y="1459230"/>
                  </a:cubicBezTo>
                  <a:lnTo>
                    <a:pt x="1397318" y="1556385"/>
                  </a:lnTo>
                  <a:cubicBezTo>
                    <a:pt x="1396365" y="1559242"/>
                    <a:pt x="1394460" y="1560195"/>
                    <a:pt x="1391602" y="1560195"/>
                  </a:cubicBezTo>
                  <a:lnTo>
                    <a:pt x="1296352" y="1535430"/>
                  </a:lnTo>
                  <a:cubicBezTo>
                    <a:pt x="1293495" y="1534478"/>
                    <a:pt x="1292543" y="1532573"/>
                    <a:pt x="1292543" y="1529715"/>
                  </a:cubicBezTo>
                  <a:cubicBezTo>
                    <a:pt x="1293495" y="1526857"/>
                    <a:pt x="1295400" y="1525905"/>
                    <a:pt x="1298257" y="1525905"/>
                  </a:cubicBezTo>
                  <a:lnTo>
                    <a:pt x="1389697" y="1549717"/>
                  </a:lnTo>
                  <a:lnTo>
                    <a:pt x="1413510" y="1457325"/>
                  </a:lnTo>
                  <a:lnTo>
                    <a:pt x="1413510" y="1457325"/>
                  </a:lnTo>
                  <a:close/>
                  <a:moveTo>
                    <a:pt x="100965" y="1212532"/>
                  </a:moveTo>
                  <a:cubicBezTo>
                    <a:pt x="103822" y="1213485"/>
                    <a:pt x="104775" y="1215390"/>
                    <a:pt x="104775" y="1218248"/>
                  </a:cubicBezTo>
                  <a:cubicBezTo>
                    <a:pt x="103822" y="1221105"/>
                    <a:pt x="101917" y="1222057"/>
                    <a:pt x="99060" y="1222057"/>
                  </a:cubicBezTo>
                  <a:lnTo>
                    <a:pt x="3810" y="1197292"/>
                  </a:lnTo>
                  <a:cubicBezTo>
                    <a:pt x="952" y="1196340"/>
                    <a:pt x="0" y="1194435"/>
                    <a:pt x="0" y="1191578"/>
                  </a:cubicBezTo>
                  <a:lnTo>
                    <a:pt x="25717" y="1094423"/>
                  </a:lnTo>
                  <a:cubicBezTo>
                    <a:pt x="26670" y="1091565"/>
                    <a:pt x="28575" y="1090613"/>
                    <a:pt x="31432" y="1090613"/>
                  </a:cubicBezTo>
                  <a:cubicBezTo>
                    <a:pt x="34290" y="1091565"/>
                    <a:pt x="35242" y="1093470"/>
                    <a:pt x="35242" y="1096328"/>
                  </a:cubicBezTo>
                  <a:lnTo>
                    <a:pt x="11430" y="1188720"/>
                  </a:lnTo>
                  <a:lnTo>
                    <a:pt x="100965" y="12125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22322" y="3787669"/>
              <a:ext cx="309455" cy="309455"/>
            </a:xfrm>
            <a:custGeom>
              <a:avLst/>
              <a:gdLst/>
              <a:ahLst/>
              <a:cxnLst/>
              <a:rect l="l" t="t" r="r" b="b"/>
              <a:pathLst>
                <a:path w="309455" h="309455" extrusionOk="0">
                  <a:moveTo>
                    <a:pt x="193780" y="5185"/>
                  </a:moveTo>
                  <a:cubicBezTo>
                    <a:pt x="276648" y="27093"/>
                    <a:pt x="326178" y="110913"/>
                    <a:pt x="304270" y="193780"/>
                  </a:cubicBezTo>
                  <a:cubicBezTo>
                    <a:pt x="282363" y="276648"/>
                    <a:pt x="198543" y="326178"/>
                    <a:pt x="115675" y="304270"/>
                  </a:cubicBezTo>
                  <a:cubicBezTo>
                    <a:pt x="32808" y="282363"/>
                    <a:pt x="-16722" y="198543"/>
                    <a:pt x="5185" y="115675"/>
                  </a:cubicBezTo>
                  <a:cubicBezTo>
                    <a:pt x="27093" y="32808"/>
                    <a:pt x="111865" y="-16722"/>
                    <a:pt x="193780" y="51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94396" y="3858791"/>
              <a:ext cx="167212" cy="167212"/>
            </a:xfrm>
            <a:custGeom>
              <a:avLst/>
              <a:gdLst/>
              <a:ahLst/>
              <a:cxnLst/>
              <a:rect l="l" t="t" r="r" b="b"/>
              <a:pathLst>
                <a:path w="167212" h="167212" extrusionOk="0">
                  <a:moveTo>
                    <a:pt x="104561" y="2644"/>
                  </a:moveTo>
                  <a:cubicBezTo>
                    <a:pt x="149329" y="14074"/>
                    <a:pt x="175998" y="59794"/>
                    <a:pt x="164569" y="104561"/>
                  </a:cubicBezTo>
                  <a:cubicBezTo>
                    <a:pt x="153139" y="149329"/>
                    <a:pt x="107419" y="175999"/>
                    <a:pt x="62651" y="164569"/>
                  </a:cubicBezTo>
                  <a:cubicBezTo>
                    <a:pt x="17884" y="153139"/>
                    <a:pt x="-8786" y="107419"/>
                    <a:pt x="2644" y="62651"/>
                  </a:cubicBezTo>
                  <a:cubicBezTo>
                    <a:pt x="14073" y="17884"/>
                    <a:pt x="59794" y="-8786"/>
                    <a:pt x="104561" y="26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610223" y="3390773"/>
              <a:ext cx="535559" cy="1103249"/>
            </a:xfrm>
            <a:custGeom>
              <a:avLst/>
              <a:gdLst/>
              <a:ahLst/>
              <a:cxnLst/>
              <a:rect l="l" t="t" r="r" b="b"/>
              <a:pathLst>
                <a:path w="535559" h="1103249" extrusionOk="0">
                  <a:moveTo>
                    <a:pt x="271590" y="109664"/>
                  </a:moveTo>
                  <a:cubicBezTo>
                    <a:pt x="341122" y="127762"/>
                    <a:pt x="410655" y="145860"/>
                    <a:pt x="480187" y="163957"/>
                  </a:cubicBezTo>
                  <a:cubicBezTo>
                    <a:pt x="499237" y="168719"/>
                    <a:pt x="510667" y="188722"/>
                    <a:pt x="505905" y="207772"/>
                  </a:cubicBezTo>
                  <a:lnTo>
                    <a:pt x="505905" y="207772"/>
                  </a:lnTo>
                  <a:cubicBezTo>
                    <a:pt x="501142" y="226822"/>
                    <a:pt x="481140" y="238252"/>
                    <a:pt x="463042" y="233489"/>
                  </a:cubicBezTo>
                  <a:cubicBezTo>
                    <a:pt x="393509" y="215392"/>
                    <a:pt x="323977" y="197294"/>
                    <a:pt x="254445" y="179197"/>
                  </a:cubicBezTo>
                  <a:cubicBezTo>
                    <a:pt x="235395" y="174435"/>
                    <a:pt x="223965" y="154432"/>
                    <a:pt x="228727" y="136335"/>
                  </a:cubicBezTo>
                  <a:lnTo>
                    <a:pt x="228727" y="136335"/>
                  </a:lnTo>
                  <a:cubicBezTo>
                    <a:pt x="233490" y="116332"/>
                    <a:pt x="252540" y="104902"/>
                    <a:pt x="271590" y="109664"/>
                  </a:cubicBezTo>
                  <a:lnTo>
                    <a:pt x="271590" y="109664"/>
                  </a:lnTo>
                  <a:close/>
                  <a:moveTo>
                    <a:pt x="72517" y="870712"/>
                  </a:moveTo>
                  <a:cubicBezTo>
                    <a:pt x="142049" y="888809"/>
                    <a:pt x="211582" y="906907"/>
                    <a:pt x="281115" y="925005"/>
                  </a:cubicBezTo>
                  <a:cubicBezTo>
                    <a:pt x="300165" y="929767"/>
                    <a:pt x="311595" y="949770"/>
                    <a:pt x="306832" y="967867"/>
                  </a:cubicBezTo>
                  <a:lnTo>
                    <a:pt x="306832" y="967867"/>
                  </a:lnTo>
                  <a:cubicBezTo>
                    <a:pt x="302070" y="986917"/>
                    <a:pt x="282067" y="998347"/>
                    <a:pt x="263970" y="993584"/>
                  </a:cubicBezTo>
                  <a:cubicBezTo>
                    <a:pt x="194437" y="975487"/>
                    <a:pt x="124905" y="957390"/>
                    <a:pt x="55372" y="939292"/>
                  </a:cubicBezTo>
                  <a:cubicBezTo>
                    <a:pt x="36322" y="934530"/>
                    <a:pt x="24892" y="914527"/>
                    <a:pt x="29655" y="896430"/>
                  </a:cubicBezTo>
                  <a:lnTo>
                    <a:pt x="29655" y="896430"/>
                  </a:lnTo>
                  <a:cubicBezTo>
                    <a:pt x="33464" y="876427"/>
                    <a:pt x="53467" y="864997"/>
                    <a:pt x="72517" y="870712"/>
                  </a:cubicBezTo>
                  <a:lnTo>
                    <a:pt x="72517" y="870712"/>
                  </a:lnTo>
                  <a:close/>
                  <a:moveTo>
                    <a:pt x="43942" y="978345"/>
                  </a:moveTo>
                  <a:cubicBezTo>
                    <a:pt x="24892" y="973582"/>
                    <a:pt x="5842" y="985012"/>
                    <a:pt x="1080" y="1004062"/>
                  </a:cubicBezTo>
                  <a:lnTo>
                    <a:pt x="1080" y="1004062"/>
                  </a:lnTo>
                  <a:cubicBezTo>
                    <a:pt x="-3683" y="1023112"/>
                    <a:pt x="7747" y="1042162"/>
                    <a:pt x="26797" y="1047877"/>
                  </a:cubicBezTo>
                  <a:lnTo>
                    <a:pt x="235395" y="1102170"/>
                  </a:lnTo>
                  <a:cubicBezTo>
                    <a:pt x="254445" y="1106932"/>
                    <a:pt x="273495" y="1095502"/>
                    <a:pt x="278257" y="1076452"/>
                  </a:cubicBezTo>
                  <a:lnTo>
                    <a:pt x="278257" y="1076452"/>
                  </a:lnTo>
                  <a:cubicBezTo>
                    <a:pt x="283020" y="1057402"/>
                    <a:pt x="271590" y="1038352"/>
                    <a:pt x="252540" y="1032637"/>
                  </a:cubicBezTo>
                  <a:lnTo>
                    <a:pt x="43942" y="978345"/>
                  </a:lnTo>
                  <a:lnTo>
                    <a:pt x="43942" y="978345"/>
                  </a:lnTo>
                  <a:close/>
                  <a:moveTo>
                    <a:pt x="101092" y="762127"/>
                  </a:moveTo>
                  <a:cubicBezTo>
                    <a:pt x="82042" y="757365"/>
                    <a:pt x="62992" y="768795"/>
                    <a:pt x="58230" y="787845"/>
                  </a:cubicBezTo>
                  <a:lnTo>
                    <a:pt x="58230" y="787845"/>
                  </a:lnTo>
                  <a:cubicBezTo>
                    <a:pt x="53467" y="806895"/>
                    <a:pt x="64897" y="825945"/>
                    <a:pt x="83947" y="831659"/>
                  </a:cubicBezTo>
                  <a:lnTo>
                    <a:pt x="292545" y="885952"/>
                  </a:lnTo>
                  <a:cubicBezTo>
                    <a:pt x="311595" y="890715"/>
                    <a:pt x="330645" y="879284"/>
                    <a:pt x="336359" y="860234"/>
                  </a:cubicBezTo>
                  <a:lnTo>
                    <a:pt x="336359" y="860234"/>
                  </a:lnTo>
                  <a:cubicBezTo>
                    <a:pt x="341122" y="841184"/>
                    <a:pt x="329692" y="822134"/>
                    <a:pt x="310642" y="817372"/>
                  </a:cubicBezTo>
                  <a:lnTo>
                    <a:pt x="101092" y="762127"/>
                  </a:lnTo>
                  <a:lnTo>
                    <a:pt x="101092" y="762127"/>
                  </a:lnTo>
                  <a:close/>
                  <a:moveTo>
                    <a:pt x="243015" y="218249"/>
                  </a:moveTo>
                  <a:cubicBezTo>
                    <a:pt x="223965" y="213487"/>
                    <a:pt x="204915" y="224917"/>
                    <a:pt x="199199" y="243967"/>
                  </a:cubicBezTo>
                  <a:lnTo>
                    <a:pt x="199199" y="243967"/>
                  </a:lnTo>
                  <a:cubicBezTo>
                    <a:pt x="194437" y="263017"/>
                    <a:pt x="205867" y="282067"/>
                    <a:pt x="224917" y="286830"/>
                  </a:cubicBezTo>
                  <a:lnTo>
                    <a:pt x="433515" y="341122"/>
                  </a:lnTo>
                  <a:cubicBezTo>
                    <a:pt x="452565" y="345885"/>
                    <a:pt x="471615" y="334455"/>
                    <a:pt x="476377" y="315405"/>
                  </a:cubicBezTo>
                  <a:lnTo>
                    <a:pt x="476377" y="315405"/>
                  </a:lnTo>
                  <a:cubicBezTo>
                    <a:pt x="481140" y="296355"/>
                    <a:pt x="469709" y="277305"/>
                    <a:pt x="450659" y="272542"/>
                  </a:cubicBezTo>
                  <a:lnTo>
                    <a:pt x="243015" y="218249"/>
                  </a:lnTo>
                  <a:lnTo>
                    <a:pt x="243015" y="218249"/>
                  </a:lnTo>
                  <a:close/>
                  <a:moveTo>
                    <a:pt x="300165" y="1080"/>
                  </a:moveTo>
                  <a:cubicBezTo>
                    <a:pt x="281115" y="-3683"/>
                    <a:pt x="262065" y="7747"/>
                    <a:pt x="257302" y="26797"/>
                  </a:cubicBezTo>
                  <a:lnTo>
                    <a:pt x="257302" y="26797"/>
                  </a:lnTo>
                  <a:cubicBezTo>
                    <a:pt x="252540" y="45847"/>
                    <a:pt x="263970" y="64897"/>
                    <a:pt x="283020" y="69660"/>
                  </a:cubicBezTo>
                  <a:lnTo>
                    <a:pt x="491617" y="123952"/>
                  </a:lnTo>
                  <a:cubicBezTo>
                    <a:pt x="510667" y="128714"/>
                    <a:pt x="529717" y="117285"/>
                    <a:pt x="534480" y="98235"/>
                  </a:cubicBezTo>
                  <a:lnTo>
                    <a:pt x="534480" y="98235"/>
                  </a:lnTo>
                  <a:cubicBezTo>
                    <a:pt x="539242" y="79185"/>
                    <a:pt x="527812" y="60135"/>
                    <a:pt x="508762" y="55372"/>
                  </a:cubicBezTo>
                  <a:lnTo>
                    <a:pt x="300165" y="10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Google Shape;30;p2"/>
          <p:cNvGrpSpPr/>
          <p:nvPr/>
        </p:nvGrpSpPr>
        <p:grpSpPr>
          <a:xfrm>
            <a:off x="1586895" y="4014089"/>
            <a:ext cx="530744" cy="731535"/>
            <a:chOff x="3426491" y="5931793"/>
            <a:chExt cx="814775" cy="842265"/>
          </a:xfrm>
        </p:grpSpPr>
        <p:sp>
          <p:nvSpPr>
            <p:cNvPr id="31" name="Google Shape;31;p2"/>
            <p:cNvSpPr/>
            <p:nvPr/>
          </p:nvSpPr>
          <p:spPr>
            <a:xfrm>
              <a:off x="3538472" y="5931793"/>
              <a:ext cx="702794" cy="796355"/>
            </a:xfrm>
            <a:custGeom>
              <a:avLst/>
              <a:gdLst/>
              <a:ahLst/>
              <a:cxnLst/>
              <a:rect l="l" t="t" r="r" b="b"/>
              <a:pathLst>
                <a:path w="408008" h="462325" extrusionOk="0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426491" y="5977703"/>
              <a:ext cx="702794" cy="796355"/>
            </a:xfrm>
            <a:custGeom>
              <a:avLst/>
              <a:gdLst/>
              <a:ahLst/>
              <a:cxnLst/>
              <a:rect l="l" t="t" r="r" b="b"/>
              <a:pathLst>
                <a:path w="408008" h="462325" extrusionOk="0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Google Shape;33;p2"/>
          <p:cNvGrpSpPr/>
          <p:nvPr/>
        </p:nvGrpSpPr>
        <p:grpSpPr>
          <a:xfrm rot="-6485068">
            <a:off x="8403551" y="5238895"/>
            <a:ext cx="478805" cy="813099"/>
            <a:chOff x="6286819" y="3044637"/>
            <a:chExt cx="551300" cy="1248275"/>
          </a:xfrm>
        </p:grpSpPr>
        <p:sp>
          <p:nvSpPr>
            <p:cNvPr id="34" name="Google Shape;34;p2"/>
            <p:cNvSpPr/>
            <p:nvPr/>
          </p:nvSpPr>
          <p:spPr>
            <a:xfrm>
              <a:off x="6319036" y="3044637"/>
              <a:ext cx="519083" cy="1215167"/>
            </a:xfrm>
            <a:custGeom>
              <a:avLst/>
              <a:gdLst/>
              <a:ahLst/>
              <a:cxnLst/>
              <a:rect l="l" t="t" r="r" b="b"/>
              <a:pathLst>
                <a:path w="519083" h="1215167" extrusionOk="0">
                  <a:moveTo>
                    <a:pt x="11490" y="0"/>
                  </a:moveTo>
                  <a:lnTo>
                    <a:pt x="47820" y="70316"/>
                  </a:lnTo>
                  <a:lnTo>
                    <a:pt x="59088" y="65654"/>
                  </a:lnTo>
                  <a:lnTo>
                    <a:pt x="163692" y="225829"/>
                  </a:lnTo>
                  <a:lnTo>
                    <a:pt x="163985" y="225711"/>
                  </a:lnTo>
                  <a:lnTo>
                    <a:pt x="519083" y="1105440"/>
                  </a:lnTo>
                  <a:lnTo>
                    <a:pt x="507382" y="1110163"/>
                  </a:lnTo>
                  <a:lnTo>
                    <a:pt x="515051" y="1136787"/>
                  </a:lnTo>
                  <a:cubicBezTo>
                    <a:pt x="521437" y="1174179"/>
                    <a:pt x="513744" y="1205570"/>
                    <a:pt x="494048" y="1212956"/>
                  </a:cubicBezTo>
                  <a:cubicBezTo>
                    <a:pt x="480917" y="1218700"/>
                    <a:pt x="464503" y="1212956"/>
                    <a:pt x="448705" y="1199210"/>
                  </a:cubicBezTo>
                  <a:lnTo>
                    <a:pt x="414056" y="1147834"/>
                  </a:lnTo>
                  <a:lnTo>
                    <a:pt x="401888" y="1152746"/>
                  </a:lnTo>
                  <a:lnTo>
                    <a:pt x="47051" y="273665"/>
                  </a:lnTo>
                  <a:lnTo>
                    <a:pt x="45958" y="274105"/>
                  </a:lnTo>
                  <a:lnTo>
                    <a:pt x="11490" y="85350"/>
                  </a:lnTo>
                  <a:lnTo>
                    <a:pt x="22212" y="8091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" name="Google Shape;35;p2"/>
            <p:cNvGrpSpPr/>
            <p:nvPr/>
          </p:nvGrpSpPr>
          <p:grpSpPr>
            <a:xfrm>
              <a:off x="6286819" y="3077746"/>
              <a:ext cx="519766" cy="1215166"/>
              <a:chOff x="6072187" y="3225165"/>
              <a:chExt cx="301629" cy="705180"/>
            </a:xfrm>
          </p:grpSpPr>
          <p:sp>
            <p:nvSpPr>
              <p:cNvPr id="36" name="Google Shape;36;p2"/>
              <p:cNvSpPr/>
              <p:nvPr/>
            </p:nvSpPr>
            <p:spPr>
              <a:xfrm>
                <a:off x="6300658" y="3817288"/>
                <a:ext cx="71695" cy="113057"/>
              </a:xfrm>
              <a:custGeom>
                <a:avLst/>
                <a:gdLst/>
                <a:ahLst/>
                <a:cxnLst/>
                <a:rect l="l" t="t" r="r" b="b"/>
                <a:pathLst>
                  <a:path w="71695" h="113057" extrusionOk="0">
                    <a:moveTo>
                      <a:pt x="13464" y="1284"/>
                    </a:moveTo>
                    <a:cubicBezTo>
                      <a:pt x="28704" y="-5384"/>
                      <a:pt x="51564" y="14619"/>
                      <a:pt x="63947" y="45099"/>
                    </a:cubicBezTo>
                    <a:cubicBezTo>
                      <a:pt x="76329" y="75579"/>
                      <a:pt x="73472" y="106059"/>
                      <a:pt x="58232" y="111774"/>
                    </a:cubicBezTo>
                    <a:cubicBezTo>
                      <a:pt x="42992" y="118441"/>
                      <a:pt x="20132" y="98439"/>
                      <a:pt x="7749" y="67959"/>
                    </a:cubicBezTo>
                    <a:cubicBezTo>
                      <a:pt x="-4633" y="37479"/>
                      <a:pt x="-1776" y="7951"/>
                      <a:pt x="13464" y="128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 rot="-1320846">
                <a:off x="6199891" y="3349771"/>
                <a:ext cx="73373" cy="550784"/>
              </a:xfrm>
              <a:custGeom>
                <a:avLst/>
                <a:gdLst/>
                <a:ahLst/>
                <a:cxnLst/>
                <a:rect l="l" t="t" r="r" b="b"/>
                <a:pathLst>
                  <a:path w="73341" h="550541" extrusionOk="0">
                    <a:moveTo>
                      <a:pt x="0" y="0"/>
                    </a:moveTo>
                    <a:lnTo>
                      <a:pt x="73342" y="0"/>
                    </a:lnTo>
                    <a:lnTo>
                      <a:pt x="73342" y="550541"/>
                    </a:lnTo>
                    <a:lnTo>
                      <a:pt x="0" y="55054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6072187" y="3225165"/>
                <a:ext cx="36194" cy="64769"/>
              </a:xfrm>
              <a:custGeom>
                <a:avLst/>
                <a:gdLst/>
                <a:ahLst/>
                <a:cxnLst/>
                <a:rect l="l" t="t" r="r" b="b"/>
                <a:pathLst>
                  <a:path w="36194" h="64769" extrusionOk="0">
                    <a:moveTo>
                      <a:pt x="18097" y="64770"/>
                    </a:moveTo>
                    <a:lnTo>
                      <a:pt x="36195" y="57150"/>
                    </a:lnTo>
                    <a:lnTo>
                      <a:pt x="6668" y="0"/>
                    </a:lnTo>
                    <a:lnTo>
                      <a:pt x="0" y="285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6078855" y="3263265"/>
                <a:ext cx="88582" cy="120967"/>
              </a:xfrm>
              <a:custGeom>
                <a:avLst/>
                <a:gdLst/>
                <a:ahLst/>
                <a:cxnLst/>
                <a:rect l="l" t="t" r="r" b="b"/>
                <a:pathLst>
                  <a:path w="88582" h="120967" extrusionOk="0">
                    <a:moveTo>
                      <a:pt x="20002" y="120967"/>
                    </a:moveTo>
                    <a:lnTo>
                      <a:pt x="88582" y="93345"/>
                    </a:lnTo>
                    <a:lnTo>
                      <a:pt x="27622" y="0"/>
                    </a:lnTo>
                    <a:lnTo>
                      <a:pt x="0" y="114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" name="Google Shape;40;p2"/>
          <p:cNvGrpSpPr/>
          <p:nvPr/>
        </p:nvGrpSpPr>
        <p:grpSpPr>
          <a:xfrm>
            <a:off x="409489" y="4774697"/>
            <a:ext cx="1013122" cy="1230972"/>
            <a:chOff x="1731097" y="2015405"/>
            <a:chExt cx="1555300" cy="1417300"/>
          </a:xfrm>
        </p:grpSpPr>
        <p:sp>
          <p:nvSpPr>
            <p:cNvPr id="41" name="Google Shape;41;p2"/>
            <p:cNvSpPr/>
            <p:nvPr/>
          </p:nvSpPr>
          <p:spPr>
            <a:xfrm>
              <a:off x="1801240" y="2015405"/>
              <a:ext cx="1485157" cy="1389997"/>
            </a:xfrm>
            <a:custGeom>
              <a:avLst/>
              <a:gdLst/>
              <a:ahLst/>
              <a:cxnLst/>
              <a:rect l="l" t="t" r="r" b="b"/>
              <a:pathLst>
                <a:path w="862210" h="806965" extrusionOk="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31097" y="2042708"/>
              <a:ext cx="1485157" cy="1389997"/>
            </a:xfrm>
            <a:custGeom>
              <a:avLst/>
              <a:gdLst/>
              <a:ahLst/>
              <a:cxnLst/>
              <a:rect l="l" t="t" r="r" b="b"/>
              <a:pathLst>
                <a:path w="862210" h="806965" extrusionOk="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770364" y="2080044"/>
              <a:ext cx="1405305" cy="1310435"/>
            </a:xfrm>
            <a:custGeom>
              <a:avLst/>
              <a:gdLst/>
              <a:ahLst/>
              <a:cxnLst/>
              <a:rect l="l" t="t" r="r" b="b"/>
              <a:pathLst>
                <a:path w="815852" h="760775" extrusionOk="0">
                  <a:moveTo>
                    <a:pt x="4459" y="266564"/>
                  </a:moveTo>
                  <a:lnTo>
                    <a:pt x="75896" y="178934"/>
                  </a:lnTo>
                  <a:lnTo>
                    <a:pt x="84469" y="185601"/>
                  </a:lnTo>
                  <a:cubicBezTo>
                    <a:pt x="93041" y="192269"/>
                    <a:pt x="105424" y="191316"/>
                    <a:pt x="112091" y="182744"/>
                  </a:cubicBezTo>
                  <a:lnTo>
                    <a:pt x="155906" y="128451"/>
                  </a:lnTo>
                  <a:cubicBezTo>
                    <a:pt x="162574" y="119879"/>
                    <a:pt x="161621" y="107497"/>
                    <a:pt x="153049" y="100829"/>
                  </a:cubicBezTo>
                  <a:lnTo>
                    <a:pt x="144476" y="94161"/>
                  </a:lnTo>
                  <a:lnTo>
                    <a:pt x="215914" y="6531"/>
                  </a:lnTo>
                  <a:cubicBezTo>
                    <a:pt x="222581" y="-1089"/>
                    <a:pt x="233059" y="-2041"/>
                    <a:pt x="240679" y="3674"/>
                  </a:cubicBezTo>
                  <a:lnTo>
                    <a:pt x="809321" y="470399"/>
                  </a:lnTo>
                  <a:cubicBezTo>
                    <a:pt x="816941" y="477066"/>
                    <a:pt x="817894" y="487544"/>
                    <a:pt x="812179" y="495164"/>
                  </a:cubicBezTo>
                  <a:lnTo>
                    <a:pt x="599771" y="754244"/>
                  </a:lnTo>
                  <a:cubicBezTo>
                    <a:pt x="593104" y="761864"/>
                    <a:pt x="582626" y="762816"/>
                    <a:pt x="575006" y="757102"/>
                  </a:cubicBezTo>
                  <a:lnTo>
                    <a:pt x="6364" y="290376"/>
                  </a:lnTo>
                  <a:cubicBezTo>
                    <a:pt x="-1256" y="285614"/>
                    <a:pt x="-2209" y="274184"/>
                    <a:pt x="4459" y="2665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" name="Google Shape;44;p2"/>
          <p:cNvSpPr txBox="1">
            <a:spLocks noGrp="1"/>
          </p:cNvSpPr>
          <p:nvPr>
            <p:ph type="ctrTitle"/>
          </p:nvPr>
        </p:nvSpPr>
        <p:spPr>
          <a:xfrm>
            <a:off x="2178450" y="2133567"/>
            <a:ext cx="4929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5" name="Google Shape;45;p2"/>
          <p:cNvSpPr txBox="1">
            <a:spLocks noGrp="1"/>
          </p:cNvSpPr>
          <p:nvPr>
            <p:ph type="subTitle" idx="1"/>
          </p:nvPr>
        </p:nvSpPr>
        <p:spPr>
          <a:xfrm>
            <a:off x="311700" y="5609467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DD4AFC6-ECE5-4BC6-8F87-4E5FA2903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1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2" name="Google Shape;332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DD4AFC6-ECE5-4BC6-8F87-4E5FA2903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or process">
  <p:cSld name="Timeline or process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34;p12"/>
          <p:cNvGrpSpPr/>
          <p:nvPr/>
        </p:nvGrpSpPr>
        <p:grpSpPr>
          <a:xfrm rot="-2339370">
            <a:off x="388365" y="1973392"/>
            <a:ext cx="1321260" cy="1605369"/>
            <a:chOff x="1731097" y="2015405"/>
            <a:chExt cx="1555300" cy="1417300"/>
          </a:xfrm>
        </p:grpSpPr>
        <p:sp>
          <p:nvSpPr>
            <p:cNvPr id="335" name="Google Shape;335;p12"/>
            <p:cNvSpPr/>
            <p:nvPr/>
          </p:nvSpPr>
          <p:spPr>
            <a:xfrm>
              <a:off x="1801240" y="2015405"/>
              <a:ext cx="1485157" cy="1389997"/>
            </a:xfrm>
            <a:custGeom>
              <a:avLst/>
              <a:gdLst/>
              <a:ahLst/>
              <a:cxnLst/>
              <a:rect l="l" t="t" r="r" b="b"/>
              <a:pathLst>
                <a:path w="862210" h="806965" extrusionOk="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2"/>
            <p:cNvSpPr/>
            <p:nvPr/>
          </p:nvSpPr>
          <p:spPr>
            <a:xfrm>
              <a:off x="1731097" y="2042708"/>
              <a:ext cx="1485157" cy="1389997"/>
            </a:xfrm>
            <a:custGeom>
              <a:avLst/>
              <a:gdLst/>
              <a:ahLst/>
              <a:cxnLst/>
              <a:rect l="l" t="t" r="r" b="b"/>
              <a:pathLst>
                <a:path w="862210" h="806965" extrusionOk="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2"/>
            <p:cNvSpPr/>
            <p:nvPr/>
          </p:nvSpPr>
          <p:spPr>
            <a:xfrm>
              <a:off x="1770364" y="2080044"/>
              <a:ext cx="1405305" cy="1310435"/>
            </a:xfrm>
            <a:custGeom>
              <a:avLst/>
              <a:gdLst/>
              <a:ahLst/>
              <a:cxnLst/>
              <a:rect l="l" t="t" r="r" b="b"/>
              <a:pathLst>
                <a:path w="815852" h="760775" extrusionOk="0">
                  <a:moveTo>
                    <a:pt x="4459" y="266564"/>
                  </a:moveTo>
                  <a:lnTo>
                    <a:pt x="75896" y="178934"/>
                  </a:lnTo>
                  <a:lnTo>
                    <a:pt x="84469" y="185601"/>
                  </a:lnTo>
                  <a:cubicBezTo>
                    <a:pt x="93041" y="192269"/>
                    <a:pt x="105424" y="191316"/>
                    <a:pt x="112091" y="182744"/>
                  </a:cubicBezTo>
                  <a:lnTo>
                    <a:pt x="155906" y="128451"/>
                  </a:lnTo>
                  <a:cubicBezTo>
                    <a:pt x="162574" y="119879"/>
                    <a:pt x="161621" y="107497"/>
                    <a:pt x="153049" y="100829"/>
                  </a:cubicBezTo>
                  <a:lnTo>
                    <a:pt x="144476" y="94161"/>
                  </a:lnTo>
                  <a:lnTo>
                    <a:pt x="215914" y="6531"/>
                  </a:lnTo>
                  <a:cubicBezTo>
                    <a:pt x="222581" y="-1089"/>
                    <a:pt x="233059" y="-2041"/>
                    <a:pt x="240679" y="3674"/>
                  </a:cubicBezTo>
                  <a:lnTo>
                    <a:pt x="809321" y="470399"/>
                  </a:lnTo>
                  <a:cubicBezTo>
                    <a:pt x="816941" y="477066"/>
                    <a:pt x="817894" y="487544"/>
                    <a:pt x="812179" y="495164"/>
                  </a:cubicBezTo>
                  <a:lnTo>
                    <a:pt x="599771" y="754244"/>
                  </a:lnTo>
                  <a:cubicBezTo>
                    <a:pt x="593104" y="761864"/>
                    <a:pt x="582626" y="762816"/>
                    <a:pt x="575006" y="757102"/>
                  </a:cubicBezTo>
                  <a:lnTo>
                    <a:pt x="6364" y="290376"/>
                  </a:lnTo>
                  <a:cubicBezTo>
                    <a:pt x="-1256" y="285614"/>
                    <a:pt x="-2209" y="274184"/>
                    <a:pt x="4459" y="2665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oogle Shape;338;p12"/>
          <p:cNvGrpSpPr/>
          <p:nvPr/>
        </p:nvGrpSpPr>
        <p:grpSpPr>
          <a:xfrm rot="-2339370">
            <a:off x="2127240" y="1973392"/>
            <a:ext cx="1321260" cy="1605369"/>
            <a:chOff x="1731097" y="2015405"/>
            <a:chExt cx="1555300" cy="1417300"/>
          </a:xfrm>
        </p:grpSpPr>
        <p:sp>
          <p:nvSpPr>
            <p:cNvPr id="339" name="Google Shape;339;p12"/>
            <p:cNvSpPr/>
            <p:nvPr/>
          </p:nvSpPr>
          <p:spPr>
            <a:xfrm>
              <a:off x="1801240" y="2015405"/>
              <a:ext cx="1485157" cy="1389997"/>
            </a:xfrm>
            <a:custGeom>
              <a:avLst/>
              <a:gdLst/>
              <a:ahLst/>
              <a:cxnLst/>
              <a:rect l="l" t="t" r="r" b="b"/>
              <a:pathLst>
                <a:path w="862210" h="806965" extrusionOk="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2"/>
            <p:cNvSpPr/>
            <p:nvPr/>
          </p:nvSpPr>
          <p:spPr>
            <a:xfrm>
              <a:off x="1731097" y="2042708"/>
              <a:ext cx="1485157" cy="1389997"/>
            </a:xfrm>
            <a:custGeom>
              <a:avLst/>
              <a:gdLst/>
              <a:ahLst/>
              <a:cxnLst/>
              <a:rect l="l" t="t" r="r" b="b"/>
              <a:pathLst>
                <a:path w="862210" h="806965" extrusionOk="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2"/>
            <p:cNvSpPr/>
            <p:nvPr/>
          </p:nvSpPr>
          <p:spPr>
            <a:xfrm>
              <a:off x="1770364" y="2080044"/>
              <a:ext cx="1405305" cy="1310435"/>
            </a:xfrm>
            <a:custGeom>
              <a:avLst/>
              <a:gdLst/>
              <a:ahLst/>
              <a:cxnLst/>
              <a:rect l="l" t="t" r="r" b="b"/>
              <a:pathLst>
                <a:path w="815852" h="760775" extrusionOk="0">
                  <a:moveTo>
                    <a:pt x="4459" y="266564"/>
                  </a:moveTo>
                  <a:lnTo>
                    <a:pt x="75896" y="178934"/>
                  </a:lnTo>
                  <a:lnTo>
                    <a:pt x="84469" y="185601"/>
                  </a:lnTo>
                  <a:cubicBezTo>
                    <a:pt x="93041" y="192269"/>
                    <a:pt x="105424" y="191316"/>
                    <a:pt x="112091" y="182744"/>
                  </a:cubicBezTo>
                  <a:lnTo>
                    <a:pt x="155906" y="128451"/>
                  </a:lnTo>
                  <a:cubicBezTo>
                    <a:pt x="162574" y="119879"/>
                    <a:pt x="161621" y="107497"/>
                    <a:pt x="153049" y="100829"/>
                  </a:cubicBezTo>
                  <a:lnTo>
                    <a:pt x="144476" y="94161"/>
                  </a:lnTo>
                  <a:lnTo>
                    <a:pt x="215914" y="6531"/>
                  </a:lnTo>
                  <a:cubicBezTo>
                    <a:pt x="222581" y="-1089"/>
                    <a:pt x="233059" y="-2041"/>
                    <a:pt x="240679" y="3674"/>
                  </a:cubicBezTo>
                  <a:lnTo>
                    <a:pt x="809321" y="470399"/>
                  </a:lnTo>
                  <a:cubicBezTo>
                    <a:pt x="816941" y="477066"/>
                    <a:pt x="817894" y="487544"/>
                    <a:pt x="812179" y="495164"/>
                  </a:cubicBezTo>
                  <a:lnTo>
                    <a:pt x="599771" y="754244"/>
                  </a:lnTo>
                  <a:cubicBezTo>
                    <a:pt x="593104" y="761864"/>
                    <a:pt x="582626" y="762816"/>
                    <a:pt x="575006" y="757102"/>
                  </a:cubicBezTo>
                  <a:lnTo>
                    <a:pt x="6364" y="290376"/>
                  </a:lnTo>
                  <a:cubicBezTo>
                    <a:pt x="-1256" y="285614"/>
                    <a:pt x="-2209" y="274184"/>
                    <a:pt x="4459" y="2665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Google Shape;342;p12"/>
          <p:cNvGrpSpPr/>
          <p:nvPr/>
        </p:nvGrpSpPr>
        <p:grpSpPr>
          <a:xfrm rot="-2339370">
            <a:off x="3941090" y="1973392"/>
            <a:ext cx="1321260" cy="1605369"/>
            <a:chOff x="1731097" y="2015405"/>
            <a:chExt cx="1555300" cy="1417300"/>
          </a:xfrm>
        </p:grpSpPr>
        <p:sp>
          <p:nvSpPr>
            <p:cNvPr id="343" name="Google Shape;343;p12"/>
            <p:cNvSpPr/>
            <p:nvPr/>
          </p:nvSpPr>
          <p:spPr>
            <a:xfrm>
              <a:off x="1801240" y="2015405"/>
              <a:ext cx="1485157" cy="1389997"/>
            </a:xfrm>
            <a:custGeom>
              <a:avLst/>
              <a:gdLst/>
              <a:ahLst/>
              <a:cxnLst/>
              <a:rect l="l" t="t" r="r" b="b"/>
              <a:pathLst>
                <a:path w="862210" h="806965" extrusionOk="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2"/>
            <p:cNvSpPr/>
            <p:nvPr/>
          </p:nvSpPr>
          <p:spPr>
            <a:xfrm>
              <a:off x="1731097" y="2042708"/>
              <a:ext cx="1485157" cy="1389997"/>
            </a:xfrm>
            <a:custGeom>
              <a:avLst/>
              <a:gdLst/>
              <a:ahLst/>
              <a:cxnLst/>
              <a:rect l="l" t="t" r="r" b="b"/>
              <a:pathLst>
                <a:path w="862210" h="806965" extrusionOk="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2"/>
            <p:cNvSpPr/>
            <p:nvPr/>
          </p:nvSpPr>
          <p:spPr>
            <a:xfrm>
              <a:off x="1770364" y="2080044"/>
              <a:ext cx="1405305" cy="1310435"/>
            </a:xfrm>
            <a:custGeom>
              <a:avLst/>
              <a:gdLst/>
              <a:ahLst/>
              <a:cxnLst/>
              <a:rect l="l" t="t" r="r" b="b"/>
              <a:pathLst>
                <a:path w="815852" h="760775" extrusionOk="0">
                  <a:moveTo>
                    <a:pt x="4459" y="266564"/>
                  </a:moveTo>
                  <a:lnTo>
                    <a:pt x="75896" y="178934"/>
                  </a:lnTo>
                  <a:lnTo>
                    <a:pt x="84469" y="185601"/>
                  </a:lnTo>
                  <a:cubicBezTo>
                    <a:pt x="93041" y="192269"/>
                    <a:pt x="105424" y="191316"/>
                    <a:pt x="112091" y="182744"/>
                  </a:cubicBezTo>
                  <a:lnTo>
                    <a:pt x="155906" y="128451"/>
                  </a:lnTo>
                  <a:cubicBezTo>
                    <a:pt x="162574" y="119879"/>
                    <a:pt x="161621" y="107497"/>
                    <a:pt x="153049" y="100829"/>
                  </a:cubicBezTo>
                  <a:lnTo>
                    <a:pt x="144476" y="94161"/>
                  </a:lnTo>
                  <a:lnTo>
                    <a:pt x="215914" y="6531"/>
                  </a:lnTo>
                  <a:cubicBezTo>
                    <a:pt x="222581" y="-1089"/>
                    <a:pt x="233059" y="-2041"/>
                    <a:pt x="240679" y="3674"/>
                  </a:cubicBezTo>
                  <a:lnTo>
                    <a:pt x="809321" y="470399"/>
                  </a:lnTo>
                  <a:cubicBezTo>
                    <a:pt x="816941" y="477066"/>
                    <a:pt x="817894" y="487544"/>
                    <a:pt x="812179" y="495164"/>
                  </a:cubicBezTo>
                  <a:lnTo>
                    <a:pt x="599771" y="754244"/>
                  </a:lnTo>
                  <a:cubicBezTo>
                    <a:pt x="593104" y="761864"/>
                    <a:pt x="582626" y="762816"/>
                    <a:pt x="575006" y="757102"/>
                  </a:cubicBezTo>
                  <a:lnTo>
                    <a:pt x="6364" y="290376"/>
                  </a:lnTo>
                  <a:cubicBezTo>
                    <a:pt x="-1256" y="285614"/>
                    <a:pt x="-2209" y="274184"/>
                    <a:pt x="4459" y="2665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Google Shape;346;p12"/>
          <p:cNvGrpSpPr/>
          <p:nvPr/>
        </p:nvGrpSpPr>
        <p:grpSpPr>
          <a:xfrm rot="-2339370">
            <a:off x="5679965" y="1973392"/>
            <a:ext cx="1321260" cy="1605369"/>
            <a:chOff x="1731097" y="2015405"/>
            <a:chExt cx="1555300" cy="1417300"/>
          </a:xfrm>
        </p:grpSpPr>
        <p:sp>
          <p:nvSpPr>
            <p:cNvPr id="347" name="Google Shape;347;p12"/>
            <p:cNvSpPr/>
            <p:nvPr/>
          </p:nvSpPr>
          <p:spPr>
            <a:xfrm>
              <a:off x="1801240" y="2015405"/>
              <a:ext cx="1485157" cy="1389997"/>
            </a:xfrm>
            <a:custGeom>
              <a:avLst/>
              <a:gdLst/>
              <a:ahLst/>
              <a:cxnLst/>
              <a:rect l="l" t="t" r="r" b="b"/>
              <a:pathLst>
                <a:path w="862210" h="806965" extrusionOk="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2"/>
            <p:cNvSpPr/>
            <p:nvPr/>
          </p:nvSpPr>
          <p:spPr>
            <a:xfrm>
              <a:off x="1731097" y="2042708"/>
              <a:ext cx="1485157" cy="1389997"/>
            </a:xfrm>
            <a:custGeom>
              <a:avLst/>
              <a:gdLst/>
              <a:ahLst/>
              <a:cxnLst/>
              <a:rect l="l" t="t" r="r" b="b"/>
              <a:pathLst>
                <a:path w="862210" h="806965" extrusionOk="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2"/>
            <p:cNvSpPr/>
            <p:nvPr/>
          </p:nvSpPr>
          <p:spPr>
            <a:xfrm>
              <a:off x="1770364" y="2080044"/>
              <a:ext cx="1405305" cy="1310435"/>
            </a:xfrm>
            <a:custGeom>
              <a:avLst/>
              <a:gdLst/>
              <a:ahLst/>
              <a:cxnLst/>
              <a:rect l="l" t="t" r="r" b="b"/>
              <a:pathLst>
                <a:path w="815852" h="760775" extrusionOk="0">
                  <a:moveTo>
                    <a:pt x="4459" y="266564"/>
                  </a:moveTo>
                  <a:lnTo>
                    <a:pt x="75896" y="178934"/>
                  </a:lnTo>
                  <a:lnTo>
                    <a:pt x="84469" y="185601"/>
                  </a:lnTo>
                  <a:cubicBezTo>
                    <a:pt x="93041" y="192269"/>
                    <a:pt x="105424" y="191316"/>
                    <a:pt x="112091" y="182744"/>
                  </a:cubicBezTo>
                  <a:lnTo>
                    <a:pt x="155906" y="128451"/>
                  </a:lnTo>
                  <a:cubicBezTo>
                    <a:pt x="162574" y="119879"/>
                    <a:pt x="161621" y="107497"/>
                    <a:pt x="153049" y="100829"/>
                  </a:cubicBezTo>
                  <a:lnTo>
                    <a:pt x="144476" y="94161"/>
                  </a:lnTo>
                  <a:lnTo>
                    <a:pt x="215914" y="6531"/>
                  </a:lnTo>
                  <a:cubicBezTo>
                    <a:pt x="222581" y="-1089"/>
                    <a:pt x="233059" y="-2041"/>
                    <a:pt x="240679" y="3674"/>
                  </a:cubicBezTo>
                  <a:lnTo>
                    <a:pt x="809321" y="470399"/>
                  </a:lnTo>
                  <a:cubicBezTo>
                    <a:pt x="816941" y="477066"/>
                    <a:pt x="817894" y="487544"/>
                    <a:pt x="812179" y="495164"/>
                  </a:cubicBezTo>
                  <a:lnTo>
                    <a:pt x="599771" y="754244"/>
                  </a:lnTo>
                  <a:cubicBezTo>
                    <a:pt x="593104" y="761864"/>
                    <a:pt x="582626" y="762816"/>
                    <a:pt x="575006" y="757102"/>
                  </a:cubicBezTo>
                  <a:lnTo>
                    <a:pt x="6364" y="290376"/>
                  </a:lnTo>
                  <a:cubicBezTo>
                    <a:pt x="-1256" y="285614"/>
                    <a:pt x="-2209" y="274184"/>
                    <a:pt x="4459" y="2665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Google Shape;350;p12"/>
          <p:cNvGrpSpPr/>
          <p:nvPr/>
        </p:nvGrpSpPr>
        <p:grpSpPr>
          <a:xfrm rot="-2339370">
            <a:off x="7418890" y="1973392"/>
            <a:ext cx="1321260" cy="1605369"/>
            <a:chOff x="1731097" y="2015405"/>
            <a:chExt cx="1555300" cy="1417300"/>
          </a:xfrm>
        </p:grpSpPr>
        <p:sp>
          <p:nvSpPr>
            <p:cNvPr id="351" name="Google Shape;351;p12"/>
            <p:cNvSpPr/>
            <p:nvPr/>
          </p:nvSpPr>
          <p:spPr>
            <a:xfrm>
              <a:off x="1801240" y="2015405"/>
              <a:ext cx="1485157" cy="1389997"/>
            </a:xfrm>
            <a:custGeom>
              <a:avLst/>
              <a:gdLst/>
              <a:ahLst/>
              <a:cxnLst/>
              <a:rect l="l" t="t" r="r" b="b"/>
              <a:pathLst>
                <a:path w="862210" h="806965" extrusionOk="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2"/>
            <p:cNvSpPr/>
            <p:nvPr/>
          </p:nvSpPr>
          <p:spPr>
            <a:xfrm>
              <a:off x="1731097" y="2042708"/>
              <a:ext cx="1485157" cy="1389997"/>
            </a:xfrm>
            <a:custGeom>
              <a:avLst/>
              <a:gdLst/>
              <a:ahLst/>
              <a:cxnLst/>
              <a:rect l="l" t="t" r="r" b="b"/>
              <a:pathLst>
                <a:path w="862210" h="806965" extrusionOk="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2"/>
            <p:cNvSpPr/>
            <p:nvPr/>
          </p:nvSpPr>
          <p:spPr>
            <a:xfrm>
              <a:off x="1770364" y="2080044"/>
              <a:ext cx="1405305" cy="1310435"/>
            </a:xfrm>
            <a:custGeom>
              <a:avLst/>
              <a:gdLst/>
              <a:ahLst/>
              <a:cxnLst/>
              <a:rect l="l" t="t" r="r" b="b"/>
              <a:pathLst>
                <a:path w="815852" h="760775" extrusionOk="0">
                  <a:moveTo>
                    <a:pt x="4459" y="266564"/>
                  </a:moveTo>
                  <a:lnTo>
                    <a:pt x="75896" y="178934"/>
                  </a:lnTo>
                  <a:lnTo>
                    <a:pt x="84469" y="185601"/>
                  </a:lnTo>
                  <a:cubicBezTo>
                    <a:pt x="93041" y="192269"/>
                    <a:pt x="105424" y="191316"/>
                    <a:pt x="112091" y="182744"/>
                  </a:cubicBezTo>
                  <a:lnTo>
                    <a:pt x="155906" y="128451"/>
                  </a:lnTo>
                  <a:cubicBezTo>
                    <a:pt x="162574" y="119879"/>
                    <a:pt x="161621" y="107497"/>
                    <a:pt x="153049" y="100829"/>
                  </a:cubicBezTo>
                  <a:lnTo>
                    <a:pt x="144476" y="94161"/>
                  </a:lnTo>
                  <a:lnTo>
                    <a:pt x="215914" y="6531"/>
                  </a:lnTo>
                  <a:cubicBezTo>
                    <a:pt x="222581" y="-1089"/>
                    <a:pt x="233059" y="-2041"/>
                    <a:pt x="240679" y="3674"/>
                  </a:cubicBezTo>
                  <a:lnTo>
                    <a:pt x="809321" y="470399"/>
                  </a:lnTo>
                  <a:cubicBezTo>
                    <a:pt x="816941" y="477066"/>
                    <a:pt x="817894" y="487544"/>
                    <a:pt x="812179" y="495164"/>
                  </a:cubicBezTo>
                  <a:lnTo>
                    <a:pt x="599771" y="754244"/>
                  </a:lnTo>
                  <a:cubicBezTo>
                    <a:pt x="593104" y="761864"/>
                    <a:pt x="582626" y="762816"/>
                    <a:pt x="575006" y="757102"/>
                  </a:cubicBezTo>
                  <a:lnTo>
                    <a:pt x="6364" y="290376"/>
                  </a:lnTo>
                  <a:cubicBezTo>
                    <a:pt x="-1256" y="285614"/>
                    <a:pt x="-2209" y="274184"/>
                    <a:pt x="4459" y="2665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4" name="Google Shape;354;p12"/>
          <p:cNvSpPr txBox="1">
            <a:spLocks noGrp="1"/>
          </p:cNvSpPr>
          <p:nvPr>
            <p:ph type="sldNum" idx="12"/>
          </p:nvPr>
        </p:nvSpPr>
        <p:spPr>
          <a:xfrm>
            <a:off x="8110206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3DD4AFC6-ECE5-4BC6-8F87-4E5FA2903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55" name="Google Shape;355;p1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56" name="Google Shape;356;p12"/>
          <p:cNvSpPr txBox="1">
            <a:spLocks noGrp="1"/>
          </p:cNvSpPr>
          <p:nvPr>
            <p:ph type="body" idx="1"/>
          </p:nvPr>
        </p:nvSpPr>
        <p:spPr>
          <a:xfrm>
            <a:off x="306550" y="3107809"/>
            <a:ext cx="1634700" cy="32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7" name="Google Shape;357;p12"/>
          <p:cNvSpPr txBox="1">
            <a:spLocks noGrp="1"/>
          </p:cNvSpPr>
          <p:nvPr>
            <p:ph type="subTitle" idx="2"/>
          </p:nvPr>
        </p:nvSpPr>
        <p:spPr>
          <a:xfrm>
            <a:off x="306550" y="2385333"/>
            <a:ext cx="1634700" cy="6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2400" b="1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58" name="Google Shape;358;p12"/>
          <p:cNvSpPr txBox="1">
            <a:spLocks noGrp="1"/>
          </p:cNvSpPr>
          <p:nvPr>
            <p:ph type="body" idx="3"/>
          </p:nvPr>
        </p:nvSpPr>
        <p:spPr>
          <a:xfrm>
            <a:off x="2045455" y="3107809"/>
            <a:ext cx="1634700" cy="32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9" name="Google Shape;359;p12"/>
          <p:cNvSpPr txBox="1">
            <a:spLocks noGrp="1"/>
          </p:cNvSpPr>
          <p:nvPr>
            <p:ph type="subTitle" idx="4"/>
          </p:nvPr>
        </p:nvSpPr>
        <p:spPr>
          <a:xfrm>
            <a:off x="2045455" y="2385333"/>
            <a:ext cx="1634700" cy="6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2400" b="1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60" name="Google Shape;360;p12"/>
          <p:cNvSpPr txBox="1">
            <a:spLocks noGrp="1"/>
          </p:cNvSpPr>
          <p:nvPr>
            <p:ph type="body" idx="5"/>
          </p:nvPr>
        </p:nvSpPr>
        <p:spPr>
          <a:xfrm>
            <a:off x="3784359" y="3107809"/>
            <a:ext cx="1634700" cy="32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1" name="Google Shape;361;p12"/>
          <p:cNvSpPr txBox="1">
            <a:spLocks noGrp="1"/>
          </p:cNvSpPr>
          <p:nvPr>
            <p:ph type="subTitle" idx="6"/>
          </p:nvPr>
        </p:nvSpPr>
        <p:spPr>
          <a:xfrm>
            <a:off x="3784359" y="2385333"/>
            <a:ext cx="1634700" cy="6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2400" b="1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62" name="Google Shape;362;p12"/>
          <p:cNvSpPr txBox="1">
            <a:spLocks noGrp="1"/>
          </p:cNvSpPr>
          <p:nvPr>
            <p:ph type="body" idx="7"/>
          </p:nvPr>
        </p:nvSpPr>
        <p:spPr>
          <a:xfrm>
            <a:off x="5523264" y="3107809"/>
            <a:ext cx="1634700" cy="32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3" name="Google Shape;363;p12"/>
          <p:cNvSpPr txBox="1">
            <a:spLocks noGrp="1"/>
          </p:cNvSpPr>
          <p:nvPr>
            <p:ph type="subTitle" idx="8"/>
          </p:nvPr>
        </p:nvSpPr>
        <p:spPr>
          <a:xfrm>
            <a:off x="5523264" y="2385333"/>
            <a:ext cx="1634700" cy="6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2400" b="1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64" name="Google Shape;364;p12"/>
          <p:cNvSpPr txBox="1">
            <a:spLocks noGrp="1"/>
          </p:cNvSpPr>
          <p:nvPr>
            <p:ph type="body" idx="9"/>
          </p:nvPr>
        </p:nvSpPr>
        <p:spPr>
          <a:xfrm>
            <a:off x="7262169" y="3107809"/>
            <a:ext cx="1634700" cy="32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5" name="Google Shape;365;p12"/>
          <p:cNvSpPr txBox="1">
            <a:spLocks noGrp="1"/>
          </p:cNvSpPr>
          <p:nvPr>
            <p:ph type="subTitle" idx="13"/>
          </p:nvPr>
        </p:nvSpPr>
        <p:spPr>
          <a:xfrm>
            <a:off x="7262169" y="2385333"/>
            <a:ext cx="1634700" cy="6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2400" b="1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67;p13"/>
          <p:cNvGrpSpPr/>
          <p:nvPr/>
        </p:nvGrpSpPr>
        <p:grpSpPr>
          <a:xfrm rot="1505863">
            <a:off x="2398378" y="3672328"/>
            <a:ext cx="3879946" cy="4079168"/>
            <a:chOff x="1617511" y="3116363"/>
            <a:chExt cx="4137082" cy="2773939"/>
          </a:xfrm>
        </p:grpSpPr>
        <p:sp>
          <p:nvSpPr>
            <p:cNvPr id="368" name="Google Shape;368;p13"/>
            <p:cNvSpPr/>
            <p:nvPr/>
          </p:nvSpPr>
          <p:spPr>
            <a:xfrm rot="-1285870">
              <a:off x="1791766" y="3765879"/>
              <a:ext cx="3829995" cy="1451850"/>
            </a:xfrm>
            <a:custGeom>
              <a:avLst/>
              <a:gdLst/>
              <a:ahLst/>
              <a:cxnLst/>
              <a:rect l="l" t="t" r="r" b="b"/>
              <a:pathLst>
                <a:path w="2221295" h="842034" extrusionOk="0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3"/>
            <p:cNvSpPr/>
            <p:nvPr/>
          </p:nvSpPr>
          <p:spPr>
            <a:xfrm rot="-1285870">
              <a:off x="1750344" y="3788938"/>
              <a:ext cx="3829995" cy="1451850"/>
            </a:xfrm>
            <a:custGeom>
              <a:avLst/>
              <a:gdLst/>
              <a:ahLst/>
              <a:cxnLst/>
              <a:rect l="l" t="t" r="r" b="b"/>
              <a:pathLst>
                <a:path w="2221295" h="842034" extrusionOk="0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1748503" y="3281277"/>
              <a:ext cx="3796535" cy="2385549"/>
            </a:xfrm>
            <a:custGeom>
              <a:avLst/>
              <a:gdLst/>
              <a:ahLst/>
              <a:cxnLst/>
              <a:rect l="l" t="t" r="r" b="b"/>
              <a:pathLst>
                <a:path w="2204084" h="1384934" extrusionOk="0">
                  <a:moveTo>
                    <a:pt x="235268" y="829628"/>
                  </a:moveTo>
                  <a:cubicBezTo>
                    <a:pt x="277178" y="813435"/>
                    <a:pt x="319088" y="797243"/>
                    <a:pt x="360045" y="780097"/>
                  </a:cubicBezTo>
                  <a:cubicBezTo>
                    <a:pt x="371475" y="809625"/>
                    <a:pt x="383858" y="840105"/>
                    <a:pt x="395288" y="869632"/>
                  </a:cubicBezTo>
                  <a:cubicBezTo>
                    <a:pt x="353378" y="885825"/>
                    <a:pt x="311468" y="902018"/>
                    <a:pt x="270510" y="919163"/>
                  </a:cubicBezTo>
                  <a:cubicBezTo>
                    <a:pt x="258127" y="889635"/>
                    <a:pt x="246698" y="860107"/>
                    <a:pt x="235268" y="829628"/>
                  </a:cubicBezTo>
                  <a:lnTo>
                    <a:pt x="235268" y="829628"/>
                  </a:lnTo>
                  <a:close/>
                  <a:moveTo>
                    <a:pt x="183833" y="699135"/>
                  </a:moveTo>
                  <a:cubicBezTo>
                    <a:pt x="195263" y="728663"/>
                    <a:pt x="207645" y="759143"/>
                    <a:pt x="219075" y="788670"/>
                  </a:cubicBezTo>
                  <a:cubicBezTo>
                    <a:pt x="260985" y="772478"/>
                    <a:pt x="302895" y="756285"/>
                    <a:pt x="343853" y="739140"/>
                  </a:cubicBezTo>
                  <a:cubicBezTo>
                    <a:pt x="332423" y="709613"/>
                    <a:pt x="320040" y="679132"/>
                    <a:pt x="308610" y="649605"/>
                  </a:cubicBezTo>
                  <a:cubicBezTo>
                    <a:pt x="266700" y="665797"/>
                    <a:pt x="225743" y="681990"/>
                    <a:pt x="183833" y="699135"/>
                  </a:cubicBezTo>
                  <a:lnTo>
                    <a:pt x="183833" y="699135"/>
                  </a:lnTo>
                  <a:close/>
                  <a:moveTo>
                    <a:pt x="1838325" y="49530"/>
                  </a:moveTo>
                  <a:lnTo>
                    <a:pt x="1963103" y="0"/>
                  </a:lnTo>
                  <a:lnTo>
                    <a:pt x="1998345" y="89535"/>
                  </a:lnTo>
                  <a:lnTo>
                    <a:pt x="1873568" y="139065"/>
                  </a:lnTo>
                  <a:lnTo>
                    <a:pt x="1838325" y="49530"/>
                  </a:lnTo>
                  <a:lnTo>
                    <a:pt x="1838325" y="49530"/>
                  </a:lnTo>
                  <a:close/>
                  <a:moveTo>
                    <a:pt x="367665" y="626745"/>
                  </a:moveTo>
                  <a:cubicBezTo>
                    <a:pt x="409575" y="610553"/>
                    <a:pt x="451485" y="594360"/>
                    <a:pt x="492443" y="577215"/>
                  </a:cubicBezTo>
                  <a:cubicBezTo>
                    <a:pt x="503873" y="606743"/>
                    <a:pt x="516255" y="637222"/>
                    <a:pt x="527685" y="666750"/>
                  </a:cubicBezTo>
                  <a:cubicBezTo>
                    <a:pt x="485775" y="682943"/>
                    <a:pt x="443865" y="699135"/>
                    <a:pt x="402908" y="716280"/>
                  </a:cubicBezTo>
                  <a:cubicBezTo>
                    <a:pt x="391478" y="686753"/>
                    <a:pt x="379095" y="656272"/>
                    <a:pt x="367665" y="626745"/>
                  </a:cubicBezTo>
                  <a:lnTo>
                    <a:pt x="367665" y="626745"/>
                  </a:lnTo>
                  <a:close/>
                  <a:moveTo>
                    <a:pt x="551498" y="554355"/>
                  </a:moveTo>
                  <a:cubicBezTo>
                    <a:pt x="593408" y="538163"/>
                    <a:pt x="635318" y="521970"/>
                    <a:pt x="676275" y="504825"/>
                  </a:cubicBezTo>
                  <a:cubicBezTo>
                    <a:pt x="687705" y="534353"/>
                    <a:pt x="700088" y="564833"/>
                    <a:pt x="711518" y="594360"/>
                  </a:cubicBezTo>
                  <a:cubicBezTo>
                    <a:pt x="669608" y="610553"/>
                    <a:pt x="627698" y="626745"/>
                    <a:pt x="586740" y="643890"/>
                  </a:cubicBezTo>
                  <a:cubicBezTo>
                    <a:pt x="575310" y="614363"/>
                    <a:pt x="562928" y="584835"/>
                    <a:pt x="551498" y="554355"/>
                  </a:cubicBezTo>
                  <a:lnTo>
                    <a:pt x="551498" y="554355"/>
                  </a:lnTo>
                  <a:close/>
                  <a:moveTo>
                    <a:pt x="735330" y="481965"/>
                  </a:moveTo>
                  <a:cubicBezTo>
                    <a:pt x="777240" y="465772"/>
                    <a:pt x="819150" y="449580"/>
                    <a:pt x="860108" y="432435"/>
                  </a:cubicBezTo>
                  <a:cubicBezTo>
                    <a:pt x="871538" y="461963"/>
                    <a:pt x="883920" y="492442"/>
                    <a:pt x="895350" y="521970"/>
                  </a:cubicBezTo>
                  <a:cubicBezTo>
                    <a:pt x="853440" y="538163"/>
                    <a:pt x="811530" y="554355"/>
                    <a:pt x="770573" y="571500"/>
                  </a:cubicBezTo>
                  <a:cubicBezTo>
                    <a:pt x="759143" y="541972"/>
                    <a:pt x="746760" y="512445"/>
                    <a:pt x="735330" y="481965"/>
                  </a:cubicBezTo>
                  <a:lnTo>
                    <a:pt x="735330" y="481965"/>
                  </a:lnTo>
                  <a:close/>
                  <a:moveTo>
                    <a:pt x="919163" y="410528"/>
                  </a:moveTo>
                  <a:cubicBezTo>
                    <a:pt x="961073" y="394335"/>
                    <a:pt x="1002983" y="378142"/>
                    <a:pt x="1043940" y="360997"/>
                  </a:cubicBezTo>
                  <a:cubicBezTo>
                    <a:pt x="1055370" y="390525"/>
                    <a:pt x="1067753" y="421005"/>
                    <a:pt x="1079183" y="450533"/>
                  </a:cubicBezTo>
                  <a:cubicBezTo>
                    <a:pt x="1037273" y="466725"/>
                    <a:pt x="995363" y="482917"/>
                    <a:pt x="954405" y="500063"/>
                  </a:cubicBezTo>
                  <a:cubicBezTo>
                    <a:pt x="942975" y="469583"/>
                    <a:pt x="930593" y="440055"/>
                    <a:pt x="919163" y="410528"/>
                  </a:cubicBezTo>
                  <a:lnTo>
                    <a:pt x="919163" y="410528"/>
                  </a:lnTo>
                  <a:close/>
                  <a:moveTo>
                    <a:pt x="1102995" y="338138"/>
                  </a:moveTo>
                  <a:cubicBezTo>
                    <a:pt x="1144905" y="321945"/>
                    <a:pt x="1186815" y="305753"/>
                    <a:pt x="1227773" y="289560"/>
                  </a:cubicBezTo>
                  <a:cubicBezTo>
                    <a:pt x="1239203" y="319088"/>
                    <a:pt x="1251585" y="349567"/>
                    <a:pt x="1263015" y="379095"/>
                  </a:cubicBezTo>
                  <a:cubicBezTo>
                    <a:pt x="1221105" y="395288"/>
                    <a:pt x="1179195" y="411480"/>
                    <a:pt x="1138238" y="428625"/>
                  </a:cubicBezTo>
                  <a:cubicBezTo>
                    <a:pt x="1126808" y="398145"/>
                    <a:pt x="1114425" y="367665"/>
                    <a:pt x="1102995" y="338138"/>
                  </a:cubicBezTo>
                  <a:lnTo>
                    <a:pt x="1102995" y="338138"/>
                  </a:lnTo>
                  <a:close/>
                  <a:moveTo>
                    <a:pt x="1286828" y="265747"/>
                  </a:moveTo>
                  <a:cubicBezTo>
                    <a:pt x="1328738" y="249555"/>
                    <a:pt x="1370648" y="233363"/>
                    <a:pt x="1411605" y="216217"/>
                  </a:cubicBezTo>
                  <a:cubicBezTo>
                    <a:pt x="1423035" y="245745"/>
                    <a:pt x="1435418" y="276225"/>
                    <a:pt x="1446848" y="305753"/>
                  </a:cubicBezTo>
                  <a:cubicBezTo>
                    <a:pt x="1404938" y="321945"/>
                    <a:pt x="1363028" y="338138"/>
                    <a:pt x="1322070" y="355283"/>
                  </a:cubicBezTo>
                  <a:cubicBezTo>
                    <a:pt x="1310640" y="325755"/>
                    <a:pt x="1299210" y="296228"/>
                    <a:pt x="1286828" y="265747"/>
                  </a:cubicBezTo>
                  <a:lnTo>
                    <a:pt x="1286828" y="265747"/>
                  </a:lnTo>
                  <a:close/>
                  <a:moveTo>
                    <a:pt x="1470660" y="194310"/>
                  </a:moveTo>
                  <a:cubicBezTo>
                    <a:pt x="1512570" y="178117"/>
                    <a:pt x="1554480" y="161925"/>
                    <a:pt x="1595438" y="144780"/>
                  </a:cubicBezTo>
                  <a:cubicBezTo>
                    <a:pt x="1606868" y="174308"/>
                    <a:pt x="1619250" y="204788"/>
                    <a:pt x="1630680" y="234315"/>
                  </a:cubicBezTo>
                  <a:cubicBezTo>
                    <a:pt x="1588770" y="250508"/>
                    <a:pt x="1546860" y="266700"/>
                    <a:pt x="1505903" y="283845"/>
                  </a:cubicBezTo>
                  <a:cubicBezTo>
                    <a:pt x="1494473" y="253365"/>
                    <a:pt x="1483043" y="223838"/>
                    <a:pt x="1470660" y="194310"/>
                  </a:cubicBezTo>
                  <a:lnTo>
                    <a:pt x="1470660" y="194310"/>
                  </a:lnTo>
                  <a:close/>
                  <a:moveTo>
                    <a:pt x="1654493" y="121920"/>
                  </a:moveTo>
                  <a:cubicBezTo>
                    <a:pt x="1696403" y="105728"/>
                    <a:pt x="1738313" y="89535"/>
                    <a:pt x="1779270" y="72390"/>
                  </a:cubicBezTo>
                  <a:cubicBezTo>
                    <a:pt x="1790700" y="101917"/>
                    <a:pt x="1803083" y="132397"/>
                    <a:pt x="1814513" y="161925"/>
                  </a:cubicBezTo>
                  <a:cubicBezTo>
                    <a:pt x="1772603" y="178117"/>
                    <a:pt x="1730693" y="194310"/>
                    <a:pt x="1689735" y="211455"/>
                  </a:cubicBezTo>
                  <a:cubicBezTo>
                    <a:pt x="1678305" y="181928"/>
                    <a:pt x="1666875" y="151447"/>
                    <a:pt x="1654493" y="121920"/>
                  </a:cubicBezTo>
                  <a:lnTo>
                    <a:pt x="1654493" y="121920"/>
                  </a:lnTo>
                  <a:close/>
                  <a:moveTo>
                    <a:pt x="0" y="770572"/>
                  </a:moveTo>
                  <a:lnTo>
                    <a:pt x="124778" y="721043"/>
                  </a:lnTo>
                  <a:lnTo>
                    <a:pt x="160020" y="810578"/>
                  </a:lnTo>
                  <a:lnTo>
                    <a:pt x="35243" y="860107"/>
                  </a:lnTo>
                  <a:lnTo>
                    <a:pt x="0" y="770572"/>
                  </a:lnTo>
                  <a:lnTo>
                    <a:pt x="0" y="770572"/>
                  </a:lnTo>
                  <a:close/>
                  <a:moveTo>
                    <a:pt x="286703" y="961072"/>
                  </a:moveTo>
                  <a:cubicBezTo>
                    <a:pt x="298133" y="990600"/>
                    <a:pt x="310515" y="1021080"/>
                    <a:pt x="321945" y="1050607"/>
                  </a:cubicBezTo>
                  <a:cubicBezTo>
                    <a:pt x="363855" y="1034415"/>
                    <a:pt x="405765" y="1018222"/>
                    <a:pt x="446723" y="1001078"/>
                  </a:cubicBezTo>
                  <a:cubicBezTo>
                    <a:pt x="435293" y="971550"/>
                    <a:pt x="422910" y="941070"/>
                    <a:pt x="411480" y="911543"/>
                  </a:cubicBezTo>
                  <a:cubicBezTo>
                    <a:pt x="369570" y="928688"/>
                    <a:pt x="328613" y="944880"/>
                    <a:pt x="286703" y="961072"/>
                  </a:cubicBezTo>
                  <a:lnTo>
                    <a:pt x="286703" y="961072"/>
                  </a:lnTo>
                  <a:close/>
                  <a:moveTo>
                    <a:pt x="338138" y="1092518"/>
                  </a:moveTo>
                  <a:cubicBezTo>
                    <a:pt x="380048" y="1076325"/>
                    <a:pt x="421958" y="1060132"/>
                    <a:pt x="462915" y="1042988"/>
                  </a:cubicBezTo>
                  <a:cubicBezTo>
                    <a:pt x="474345" y="1072515"/>
                    <a:pt x="486728" y="1102995"/>
                    <a:pt x="498158" y="1132523"/>
                  </a:cubicBezTo>
                  <a:cubicBezTo>
                    <a:pt x="456248" y="1148715"/>
                    <a:pt x="414338" y="1164907"/>
                    <a:pt x="373380" y="1182053"/>
                  </a:cubicBezTo>
                  <a:cubicBezTo>
                    <a:pt x="360998" y="1151573"/>
                    <a:pt x="349568" y="1122045"/>
                    <a:pt x="338138" y="1092518"/>
                  </a:cubicBezTo>
                  <a:lnTo>
                    <a:pt x="338138" y="1092518"/>
                  </a:lnTo>
                  <a:close/>
                  <a:moveTo>
                    <a:pt x="389573" y="1223010"/>
                  </a:moveTo>
                  <a:cubicBezTo>
                    <a:pt x="401003" y="1252538"/>
                    <a:pt x="413385" y="1283018"/>
                    <a:pt x="424815" y="1312545"/>
                  </a:cubicBezTo>
                  <a:cubicBezTo>
                    <a:pt x="466725" y="1296353"/>
                    <a:pt x="508635" y="1280160"/>
                    <a:pt x="549593" y="1263968"/>
                  </a:cubicBezTo>
                  <a:cubicBezTo>
                    <a:pt x="538163" y="1234440"/>
                    <a:pt x="525780" y="1203960"/>
                    <a:pt x="514350" y="1174432"/>
                  </a:cubicBezTo>
                  <a:cubicBezTo>
                    <a:pt x="472440" y="1190625"/>
                    <a:pt x="431483" y="1206818"/>
                    <a:pt x="389573" y="1223010"/>
                  </a:cubicBezTo>
                  <a:lnTo>
                    <a:pt x="389573" y="1223010"/>
                  </a:lnTo>
                  <a:close/>
                  <a:moveTo>
                    <a:pt x="2044065" y="574358"/>
                  </a:moveTo>
                  <a:lnTo>
                    <a:pt x="2168843" y="524828"/>
                  </a:lnTo>
                  <a:lnTo>
                    <a:pt x="2204085" y="614363"/>
                  </a:lnTo>
                  <a:lnTo>
                    <a:pt x="2079308" y="663893"/>
                  </a:lnTo>
                  <a:lnTo>
                    <a:pt x="2044065" y="574358"/>
                  </a:lnTo>
                  <a:lnTo>
                    <a:pt x="2044065" y="574358"/>
                  </a:lnTo>
                  <a:close/>
                  <a:moveTo>
                    <a:pt x="573405" y="1151573"/>
                  </a:moveTo>
                  <a:cubicBezTo>
                    <a:pt x="615315" y="1135380"/>
                    <a:pt x="657225" y="1119188"/>
                    <a:pt x="698183" y="1102043"/>
                  </a:cubicBezTo>
                  <a:cubicBezTo>
                    <a:pt x="709613" y="1131570"/>
                    <a:pt x="721995" y="1162050"/>
                    <a:pt x="733425" y="1191578"/>
                  </a:cubicBezTo>
                  <a:cubicBezTo>
                    <a:pt x="691515" y="1207770"/>
                    <a:pt x="649605" y="1223963"/>
                    <a:pt x="608648" y="1241107"/>
                  </a:cubicBezTo>
                  <a:cubicBezTo>
                    <a:pt x="597218" y="1210628"/>
                    <a:pt x="584835" y="1181100"/>
                    <a:pt x="573405" y="1151573"/>
                  </a:cubicBezTo>
                  <a:lnTo>
                    <a:pt x="573405" y="1151573"/>
                  </a:lnTo>
                  <a:close/>
                  <a:moveTo>
                    <a:pt x="757238" y="1079182"/>
                  </a:moveTo>
                  <a:cubicBezTo>
                    <a:pt x="799148" y="1062990"/>
                    <a:pt x="841058" y="1046797"/>
                    <a:pt x="882015" y="1029653"/>
                  </a:cubicBezTo>
                  <a:cubicBezTo>
                    <a:pt x="893445" y="1059180"/>
                    <a:pt x="905828" y="1089660"/>
                    <a:pt x="917258" y="1119188"/>
                  </a:cubicBezTo>
                  <a:cubicBezTo>
                    <a:pt x="875348" y="1135380"/>
                    <a:pt x="833438" y="1151573"/>
                    <a:pt x="792480" y="1168718"/>
                  </a:cubicBezTo>
                  <a:cubicBezTo>
                    <a:pt x="781050" y="1139190"/>
                    <a:pt x="768668" y="1108710"/>
                    <a:pt x="757238" y="1079182"/>
                  </a:cubicBezTo>
                  <a:lnTo>
                    <a:pt x="757238" y="1079182"/>
                  </a:lnTo>
                  <a:close/>
                  <a:moveTo>
                    <a:pt x="941070" y="1006793"/>
                  </a:moveTo>
                  <a:cubicBezTo>
                    <a:pt x="982980" y="990600"/>
                    <a:pt x="1024890" y="974407"/>
                    <a:pt x="1065848" y="957263"/>
                  </a:cubicBezTo>
                  <a:cubicBezTo>
                    <a:pt x="1077278" y="986790"/>
                    <a:pt x="1089660" y="1017270"/>
                    <a:pt x="1101090" y="1046797"/>
                  </a:cubicBezTo>
                  <a:cubicBezTo>
                    <a:pt x="1059180" y="1062990"/>
                    <a:pt x="1017270" y="1079182"/>
                    <a:pt x="976313" y="1096328"/>
                  </a:cubicBezTo>
                  <a:cubicBezTo>
                    <a:pt x="964883" y="1066800"/>
                    <a:pt x="952500" y="1037272"/>
                    <a:pt x="941070" y="1006793"/>
                  </a:cubicBezTo>
                  <a:lnTo>
                    <a:pt x="941070" y="1006793"/>
                  </a:lnTo>
                  <a:close/>
                  <a:moveTo>
                    <a:pt x="1124903" y="935355"/>
                  </a:moveTo>
                  <a:cubicBezTo>
                    <a:pt x="1166813" y="919163"/>
                    <a:pt x="1208723" y="902970"/>
                    <a:pt x="1249680" y="885825"/>
                  </a:cubicBezTo>
                  <a:cubicBezTo>
                    <a:pt x="1261110" y="915353"/>
                    <a:pt x="1273493" y="945832"/>
                    <a:pt x="1284923" y="975360"/>
                  </a:cubicBezTo>
                  <a:cubicBezTo>
                    <a:pt x="1243013" y="991553"/>
                    <a:pt x="1201103" y="1007745"/>
                    <a:pt x="1160145" y="1024890"/>
                  </a:cubicBezTo>
                  <a:cubicBezTo>
                    <a:pt x="1148715" y="994410"/>
                    <a:pt x="1136333" y="964882"/>
                    <a:pt x="1124903" y="935355"/>
                  </a:cubicBezTo>
                  <a:lnTo>
                    <a:pt x="1124903" y="935355"/>
                  </a:lnTo>
                  <a:close/>
                  <a:moveTo>
                    <a:pt x="1308735" y="862965"/>
                  </a:moveTo>
                  <a:cubicBezTo>
                    <a:pt x="1350645" y="846772"/>
                    <a:pt x="1392555" y="830580"/>
                    <a:pt x="1433513" y="813435"/>
                  </a:cubicBezTo>
                  <a:cubicBezTo>
                    <a:pt x="1444943" y="842963"/>
                    <a:pt x="1457325" y="873443"/>
                    <a:pt x="1468755" y="902970"/>
                  </a:cubicBezTo>
                  <a:cubicBezTo>
                    <a:pt x="1426845" y="919163"/>
                    <a:pt x="1384935" y="935355"/>
                    <a:pt x="1343978" y="952500"/>
                  </a:cubicBezTo>
                  <a:cubicBezTo>
                    <a:pt x="1332548" y="922972"/>
                    <a:pt x="1321118" y="892493"/>
                    <a:pt x="1308735" y="862965"/>
                  </a:cubicBezTo>
                  <a:lnTo>
                    <a:pt x="1308735" y="862965"/>
                  </a:lnTo>
                  <a:close/>
                  <a:moveTo>
                    <a:pt x="1492568" y="790575"/>
                  </a:moveTo>
                  <a:cubicBezTo>
                    <a:pt x="1534478" y="774382"/>
                    <a:pt x="1576388" y="758190"/>
                    <a:pt x="1617345" y="741045"/>
                  </a:cubicBezTo>
                  <a:cubicBezTo>
                    <a:pt x="1628775" y="770572"/>
                    <a:pt x="1641158" y="801053"/>
                    <a:pt x="1652588" y="830580"/>
                  </a:cubicBezTo>
                  <a:cubicBezTo>
                    <a:pt x="1610678" y="846772"/>
                    <a:pt x="1568768" y="862965"/>
                    <a:pt x="1527810" y="880110"/>
                  </a:cubicBezTo>
                  <a:cubicBezTo>
                    <a:pt x="1516380" y="850582"/>
                    <a:pt x="1504950" y="821055"/>
                    <a:pt x="1492568" y="790575"/>
                  </a:cubicBezTo>
                  <a:lnTo>
                    <a:pt x="1492568" y="790575"/>
                  </a:lnTo>
                  <a:close/>
                  <a:moveTo>
                    <a:pt x="1676400" y="718185"/>
                  </a:moveTo>
                  <a:cubicBezTo>
                    <a:pt x="1718310" y="701993"/>
                    <a:pt x="1760220" y="685800"/>
                    <a:pt x="1801178" y="668655"/>
                  </a:cubicBezTo>
                  <a:cubicBezTo>
                    <a:pt x="1812608" y="698182"/>
                    <a:pt x="1824990" y="728663"/>
                    <a:pt x="1836420" y="758190"/>
                  </a:cubicBezTo>
                  <a:cubicBezTo>
                    <a:pt x="1794510" y="774382"/>
                    <a:pt x="1752600" y="790575"/>
                    <a:pt x="1711643" y="807720"/>
                  </a:cubicBezTo>
                  <a:cubicBezTo>
                    <a:pt x="1700213" y="778193"/>
                    <a:pt x="1688783" y="748665"/>
                    <a:pt x="1676400" y="718185"/>
                  </a:cubicBezTo>
                  <a:lnTo>
                    <a:pt x="1676400" y="718185"/>
                  </a:lnTo>
                  <a:close/>
                  <a:moveTo>
                    <a:pt x="1860233" y="646747"/>
                  </a:moveTo>
                  <a:cubicBezTo>
                    <a:pt x="1902143" y="630555"/>
                    <a:pt x="1944053" y="614363"/>
                    <a:pt x="1985010" y="597218"/>
                  </a:cubicBezTo>
                  <a:cubicBezTo>
                    <a:pt x="1996440" y="626745"/>
                    <a:pt x="2008823" y="657225"/>
                    <a:pt x="2020253" y="686753"/>
                  </a:cubicBezTo>
                  <a:cubicBezTo>
                    <a:pt x="1978343" y="702945"/>
                    <a:pt x="1936433" y="719138"/>
                    <a:pt x="1895475" y="736282"/>
                  </a:cubicBezTo>
                  <a:cubicBezTo>
                    <a:pt x="1884045" y="705803"/>
                    <a:pt x="1872615" y="676275"/>
                    <a:pt x="1860233" y="646747"/>
                  </a:cubicBezTo>
                  <a:lnTo>
                    <a:pt x="1860233" y="646747"/>
                  </a:lnTo>
                  <a:close/>
                  <a:moveTo>
                    <a:pt x="205740" y="1295400"/>
                  </a:moveTo>
                  <a:lnTo>
                    <a:pt x="330518" y="1245870"/>
                  </a:lnTo>
                  <a:lnTo>
                    <a:pt x="365760" y="1335405"/>
                  </a:lnTo>
                  <a:lnTo>
                    <a:pt x="240983" y="1384935"/>
                  </a:lnTo>
                  <a:lnTo>
                    <a:pt x="205740" y="1295400"/>
                  </a:lnTo>
                  <a:lnTo>
                    <a:pt x="205740" y="1295400"/>
                  </a:lnTo>
                  <a:close/>
                  <a:moveTo>
                    <a:pt x="1992630" y="442913"/>
                  </a:moveTo>
                  <a:cubicBezTo>
                    <a:pt x="2004060" y="472440"/>
                    <a:pt x="2016443" y="502920"/>
                    <a:pt x="2027873" y="532447"/>
                  </a:cubicBezTo>
                  <a:cubicBezTo>
                    <a:pt x="2069783" y="516255"/>
                    <a:pt x="2111693" y="500063"/>
                    <a:pt x="2152650" y="482917"/>
                  </a:cubicBezTo>
                  <a:cubicBezTo>
                    <a:pt x="2141220" y="453390"/>
                    <a:pt x="2128838" y="422910"/>
                    <a:pt x="2117408" y="393383"/>
                  </a:cubicBezTo>
                  <a:cubicBezTo>
                    <a:pt x="2076450" y="410528"/>
                    <a:pt x="2034540" y="426720"/>
                    <a:pt x="1992630" y="442913"/>
                  </a:cubicBezTo>
                  <a:lnTo>
                    <a:pt x="1992630" y="442913"/>
                  </a:lnTo>
                  <a:close/>
                  <a:moveTo>
                    <a:pt x="521970" y="1020128"/>
                  </a:moveTo>
                  <a:cubicBezTo>
                    <a:pt x="533400" y="1049655"/>
                    <a:pt x="545783" y="1080135"/>
                    <a:pt x="557213" y="1109663"/>
                  </a:cubicBezTo>
                  <a:cubicBezTo>
                    <a:pt x="599123" y="1093470"/>
                    <a:pt x="641033" y="1077278"/>
                    <a:pt x="681990" y="1060132"/>
                  </a:cubicBezTo>
                  <a:cubicBezTo>
                    <a:pt x="670560" y="1030605"/>
                    <a:pt x="658178" y="1000125"/>
                    <a:pt x="646748" y="970597"/>
                  </a:cubicBezTo>
                  <a:cubicBezTo>
                    <a:pt x="604838" y="987743"/>
                    <a:pt x="563880" y="1003935"/>
                    <a:pt x="521970" y="1020128"/>
                  </a:cubicBezTo>
                  <a:lnTo>
                    <a:pt x="521970" y="1020128"/>
                  </a:lnTo>
                  <a:close/>
                  <a:moveTo>
                    <a:pt x="705803" y="947738"/>
                  </a:moveTo>
                  <a:cubicBezTo>
                    <a:pt x="717233" y="977265"/>
                    <a:pt x="729615" y="1007745"/>
                    <a:pt x="741045" y="1037272"/>
                  </a:cubicBezTo>
                  <a:cubicBezTo>
                    <a:pt x="782955" y="1021080"/>
                    <a:pt x="824865" y="1004888"/>
                    <a:pt x="865823" y="987743"/>
                  </a:cubicBezTo>
                  <a:cubicBezTo>
                    <a:pt x="854393" y="958215"/>
                    <a:pt x="842010" y="927735"/>
                    <a:pt x="830580" y="898207"/>
                  </a:cubicBezTo>
                  <a:cubicBezTo>
                    <a:pt x="789623" y="915353"/>
                    <a:pt x="747713" y="931545"/>
                    <a:pt x="705803" y="947738"/>
                  </a:cubicBezTo>
                  <a:lnTo>
                    <a:pt x="705803" y="947738"/>
                  </a:lnTo>
                  <a:close/>
                  <a:moveTo>
                    <a:pt x="889635" y="876300"/>
                  </a:moveTo>
                  <a:cubicBezTo>
                    <a:pt x="901065" y="905828"/>
                    <a:pt x="913448" y="936307"/>
                    <a:pt x="924878" y="965835"/>
                  </a:cubicBezTo>
                  <a:cubicBezTo>
                    <a:pt x="966788" y="949643"/>
                    <a:pt x="1008698" y="933450"/>
                    <a:pt x="1049655" y="916305"/>
                  </a:cubicBezTo>
                  <a:cubicBezTo>
                    <a:pt x="1038225" y="886778"/>
                    <a:pt x="1025843" y="856297"/>
                    <a:pt x="1014413" y="826770"/>
                  </a:cubicBezTo>
                  <a:cubicBezTo>
                    <a:pt x="973455" y="842963"/>
                    <a:pt x="931545" y="859155"/>
                    <a:pt x="889635" y="876300"/>
                  </a:cubicBezTo>
                  <a:lnTo>
                    <a:pt x="889635" y="876300"/>
                  </a:lnTo>
                  <a:close/>
                  <a:moveTo>
                    <a:pt x="1073468" y="803910"/>
                  </a:moveTo>
                  <a:cubicBezTo>
                    <a:pt x="1084898" y="833438"/>
                    <a:pt x="1097280" y="863918"/>
                    <a:pt x="1108710" y="893445"/>
                  </a:cubicBezTo>
                  <a:cubicBezTo>
                    <a:pt x="1150620" y="877253"/>
                    <a:pt x="1192530" y="861060"/>
                    <a:pt x="1233488" y="843915"/>
                  </a:cubicBezTo>
                  <a:cubicBezTo>
                    <a:pt x="1222058" y="814388"/>
                    <a:pt x="1209675" y="783907"/>
                    <a:pt x="1198245" y="754380"/>
                  </a:cubicBezTo>
                  <a:cubicBezTo>
                    <a:pt x="1157288" y="770572"/>
                    <a:pt x="1115378" y="787718"/>
                    <a:pt x="1073468" y="803910"/>
                  </a:cubicBezTo>
                  <a:lnTo>
                    <a:pt x="1073468" y="803910"/>
                  </a:lnTo>
                  <a:close/>
                  <a:moveTo>
                    <a:pt x="1257300" y="731520"/>
                  </a:moveTo>
                  <a:cubicBezTo>
                    <a:pt x="1268730" y="761047"/>
                    <a:pt x="1281113" y="791528"/>
                    <a:pt x="1292543" y="821055"/>
                  </a:cubicBezTo>
                  <a:cubicBezTo>
                    <a:pt x="1334453" y="804863"/>
                    <a:pt x="1376363" y="788670"/>
                    <a:pt x="1417320" y="771525"/>
                  </a:cubicBezTo>
                  <a:cubicBezTo>
                    <a:pt x="1405890" y="741997"/>
                    <a:pt x="1393508" y="711518"/>
                    <a:pt x="1382078" y="681990"/>
                  </a:cubicBezTo>
                  <a:cubicBezTo>
                    <a:pt x="1341120" y="699135"/>
                    <a:pt x="1299210" y="715328"/>
                    <a:pt x="1257300" y="731520"/>
                  </a:cubicBezTo>
                  <a:lnTo>
                    <a:pt x="1257300" y="731520"/>
                  </a:lnTo>
                  <a:close/>
                  <a:moveTo>
                    <a:pt x="1441133" y="659130"/>
                  </a:moveTo>
                  <a:cubicBezTo>
                    <a:pt x="1452563" y="688657"/>
                    <a:pt x="1464945" y="719138"/>
                    <a:pt x="1476375" y="748665"/>
                  </a:cubicBezTo>
                  <a:cubicBezTo>
                    <a:pt x="1518285" y="732472"/>
                    <a:pt x="1560195" y="716280"/>
                    <a:pt x="1601153" y="699135"/>
                  </a:cubicBezTo>
                  <a:cubicBezTo>
                    <a:pt x="1589723" y="669607"/>
                    <a:pt x="1577340" y="639128"/>
                    <a:pt x="1565910" y="609600"/>
                  </a:cubicBezTo>
                  <a:cubicBezTo>
                    <a:pt x="1524953" y="626745"/>
                    <a:pt x="1483043" y="642938"/>
                    <a:pt x="1441133" y="659130"/>
                  </a:cubicBezTo>
                  <a:lnTo>
                    <a:pt x="1441133" y="659130"/>
                  </a:lnTo>
                  <a:close/>
                  <a:moveTo>
                    <a:pt x="1624965" y="587693"/>
                  </a:moveTo>
                  <a:cubicBezTo>
                    <a:pt x="1636395" y="617220"/>
                    <a:pt x="1648778" y="647700"/>
                    <a:pt x="1660208" y="677228"/>
                  </a:cubicBezTo>
                  <a:cubicBezTo>
                    <a:pt x="1702118" y="661035"/>
                    <a:pt x="1744028" y="644843"/>
                    <a:pt x="1784985" y="627697"/>
                  </a:cubicBezTo>
                  <a:cubicBezTo>
                    <a:pt x="1773555" y="598170"/>
                    <a:pt x="1761173" y="567690"/>
                    <a:pt x="1749743" y="538163"/>
                  </a:cubicBezTo>
                  <a:cubicBezTo>
                    <a:pt x="1708785" y="554355"/>
                    <a:pt x="1666875" y="571500"/>
                    <a:pt x="1624965" y="587693"/>
                  </a:cubicBezTo>
                  <a:lnTo>
                    <a:pt x="1624965" y="587693"/>
                  </a:lnTo>
                  <a:close/>
                  <a:moveTo>
                    <a:pt x="1808798" y="515303"/>
                  </a:moveTo>
                  <a:cubicBezTo>
                    <a:pt x="1820228" y="544830"/>
                    <a:pt x="1832610" y="575310"/>
                    <a:pt x="1844040" y="604838"/>
                  </a:cubicBezTo>
                  <a:cubicBezTo>
                    <a:pt x="1885950" y="588645"/>
                    <a:pt x="1927860" y="572453"/>
                    <a:pt x="1968818" y="555308"/>
                  </a:cubicBezTo>
                  <a:cubicBezTo>
                    <a:pt x="1957388" y="525780"/>
                    <a:pt x="1945005" y="495300"/>
                    <a:pt x="1933575" y="465772"/>
                  </a:cubicBezTo>
                  <a:cubicBezTo>
                    <a:pt x="1892618" y="482917"/>
                    <a:pt x="1850708" y="499110"/>
                    <a:pt x="1808798" y="515303"/>
                  </a:cubicBezTo>
                  <a:lnTo>
                    <a:pt x="1808798" y="515303"/>
                  </a:lnTo>
                  <a:close/>
                  <a:moveTo>
                    <a:pt x="154305" y="1163955"/>
                  </a:moveTo>
                  <a:cubicBezTo>
                    <a:pt x="165735" y="1193482"/>
                    <a:pt x="178118" y="1223963"/>
                    <a:pt x="189548" y="1253490"/>
                  </a:cubicBezTo>
                  <a:cubicBezTo>
                    <a:pt x="231458" y="1237298"/>
                    <a:pt x="273368" y="1221105"/>
                    <a:pt x="314325" y="1203960"/>
                  </a:cubicBezTo>
                  <a:cubicBezTo>
                    <a:pt x="302895" y="1174432"/>
                    <a:pt x="290513" y="1143953"/>
                    <a:pt x="279083" y="1114425"/>
                  </a:cubicBezTo>
                  <a:cubicBezTo>
                    <a:pt x="237173" y="1131570"/>
                    <a:pt x="196215" y="1147763"/>
                    <a:pt x="154305" y="1163955"/>
                  </a:cubicBezTo>
                  <a:lnTo>
                    <a:pt x="154305" y="1163955"/>
                  </a:lnTo>
                  <a:close/>
                  <a:moveTo>
                    <a:pt x="1941195" y="312420"/>
                  </a:moveTo>
                  <a:cubicBezTo>
                    <a:pt x="1983105" y="296228"/>
                    <a:pt x="2025015" y="280035"/>
                    <a:pt x="2065973" y="262890"/>
                  </a:cubicBezTo>
                  <a:cubicBezTo>
                    <a:pt x="2077403" y="292417"/>
                    <a:pt x="2089785" y="322897"/>
                    <a:pt x="2101215" y="352425"/>
                  </a:cubicBezTo>
                  <a:cubicBezTo>
                    <a:pt x="2059305" y="368617"/>
                    <a:pt x="2017395" y="384810"/>
                    <a:pt x="1976438" y="401955"/>
                  </a:cubicBezTo>
                  <a:cubicBezTo>
                    <a:pt x="1965008" y="371475"/>
                    <a:pt x="1953578" y="341947"/>
                    <a:pt x="1941195" y="312420"/>
                  </a:cubicBezTo>
                  <a:lnTo>
                    <a:pt x="1941195" y="312420"/>
                  </a:lnTo>
                  <a:close/>
                  <a:moveTo>
                    <a:pt x="470535" y="888682"/>
                  </a:moveTo>
                  <a:cubicBezTo>
                    <a:pt x="512445" y="872490"/>
                    <a:pt x="554355" y="856297"/>
                    <a:pt x="595313" y="839153"/>
                  </a:cubicBezTo>
                  <a:cubicBezTo>
                    <a:pt x="606743" y="868680"/>
                    <a:pt x="619125" y="899160"/>
                    <a:pt x="630555" y="928688"/>
                  </a:cubicBezTo>
                  <a:cubicBezTo>
                    <a:pt x="588645" y="944880"/>
                    <a:pt x="546735" y="961072"/>
                    <a:pt x="505778" y="978218"/>
                  </a:cubicBezTo>
                  <a:cubicBezTo>
                    <a:pt x="494348" y="948690"/>
                    <a:pt x="481965" y="919163"/>
                    <a:pt x="470535" y="888682"/>
                  </a:cubicBezTo>
                  <a:lnTo>
                    <a:pt x="470535" y="888682"/>
                  </a:lnTo>
                  <a:close/>
                  <a:moveTo>
                    <a:pt x="654368" y="817245"/>
                  </a:moveTo>
                  <a:cubicBezTo>
                    <a:pt x="696278" y="801053"/>
                    <a:pt x="738188" y="784860"/>
                    <a:pt x="779145" y="767715"/>
                  </a:cubicBezTo>
                  <a:cubicBezTo>
                    <a:pt x="790575" y="797243"/>
                    <a:pt x="802958" y="827722"/>
                    <a:pt x="814388" y="857250"/>
                  </a:cubicBezTo>
                  <a:cubicBezTo>
                    <a:pt x="772478" y="873443"/>
                    <a:pt x="730568" y="889635"/>
                    <a:pt x="689610" y="906780"/>
                  </a:cubicBezTo>
                  <a:cubicBezTo>
                    <a:pt x="678180" y="876300"/>
                    <a:pt x="665798" y="846772"/>
                    <a:pt x="654368" y="817245"/>
                  </a:cubicBezTo>
                  <a:lnTo>
                    <a:pt x="654368" y="817245"/>
                  </a:lnTo>
                  <a:close/>
                  <a:moveTo>
                    <a:pt x="838200" y="744855"/>
                  </a:moveTo>
                  <a:cubicBezTo>
                    <a:pt x="880110" y="728663"/>
                    <a:pt x="922020" y="712470"/>
                    <a:pt x="962978" y="695325"/>
                  </a:cubicBezTo>
                  <a:cubicBezTo>
                    <a:pt x="974408" y="724853"/>
                    <a:pt x="986790" y="755332"/>
                    <a:pt x="998220" y="784860"/>
                  </a:cubicBezTo>
                  <a:cubicBezTo>
                    <a:pt x="956310" y="801053"/>
                    <a:pt x="914400" y="817245"/>
                    <a:pt x="873443" y="834390"/>
                  </a:cubicBezTo>
                  <a:cubicBezTo>
                    <a:pt x="862013" y="804863"/>
                    <a:pt x="849630" y="774382"/>
                    <a:pt x="838200" y="744855"/>
                  </a:cubicBezTo>
                  <a:lnTo>
                    <a:pt x="838200" y="744855"/>
                  </a:lnTo>
                  <a:close/>
                  <a:moveTo>
                    <a:pt x="1022033" y="672465"/>
                  </a:moveTo>
                  <a:cubicBezTo>
                    <a:pt x="1063943" y="656272"/>
                    <a:pt x="1105853" y="640080"/>
                    <a:pt x="1146810" y="622935"/>
                  </a:cubicBezTo>
                  <a:cubicBezTo>
                    <a:pt x="1158240" y="652463"/>
                    <a:pt x="1170623" y="682943"/>
                    <a:pt x="1182053" y="712470"/>
                  </a:cubicBezTo>
                  <a:cubicBezTo>
                    <a:pt x="1140143" y="728663"/>
                    <a:pt x="1098233" y="744855"/>
                    <a:pt x="1057275" y="762000"/>
                  </a:cubicBezTo>
                  <a:cubicBezTo>
                    <a:pt x="1045845" y="732472"/>
                    <a:pt x="1033463" y="702945"/>
                    <a:pt x="1022033" y="672465"/>
                  </a:cubicBezTo>
                  <a:lnTo>
                    <a:pt x="1022033" y="672465"/>
                  </a:lnTo>
                  <a:close/>
                  <a:moveTo>
                    <a:pt x="1205865" y="600075"/>
                  </a:moveTo>
                  <a:cubicBezTo>
                    <a:pt x="1247775" y="583882"/>
                    <a:pt x="1289685" y="567690"/>
                    <a:pt x="1330643" y="550545"/>
                  </a:cubicBezTo>
                  <a:cubicBezTo>
                    <a:pt x="1342073" y="580072"/>
                    <a:pt x="1354455" y="610553"/>
                    <a:pt x="1365885" y="640080"/>
                  </a:cubicBezTo>
                  <a:cubicBezTo>
                    <a:pt x="1323975" y="656272"/>
                    <a:pt x="1282065" y="672465"/>
                    <a:pt x="1241108" y="689610"/>
                  </a:cubicBezTo>
                  <a:cubicBezTo>
                    <a:pt x="1229678" y="660082"/>
                    <a:pt x="1218248" y="630555"/>
                    <a:pt x="1205865" y="600075"/>
                  </a:cubicBezTo>
                  <a:lnTo>
                    <a:pt x="1205865" y="600075"/>
                  </a:lnTo>
                  <a:close/>
                  <a:moveTo>
                    <a:pt x="1389698" y="528638"/>
                  </a:moveTo>
                  <a:cubicBezTo>
                    <a:pt x="1431608" y="512445"/>
                    <a:pt x="1473518" y="496253"/>
                    <a:pt x="1514475" y="479108"/>
                  </a:cubicBezTo>
                  <a:cubicBezTo>
                    <a:pt x="1525905" y="508635"/>
                    <a:pt x="1538288" y="539115"/>
                    <a:pt x="1549718" y="568643"/>
                  </a:cubicBezTo>
                  <a:cubicBezTo>
                    <a:pt x="1507808" y="584835"/>
                    <a:pt x="1465898" y="601028"/>
                    <a:pt x="1424940" y="618172"/>
                  </a:cubicBezTo>
                  <a:cubicBezTo>
                    <a:pt x="1413510" y="587693"/>
                    <a:pt x="1402080" y="558165"/>
                    <a:pt x="1389698" y="528638"/>
                  </a:cubicBezTo>
                  <a:lnTo>
                    <a:pt x="1389698" y="528638"/>
                  </a:lnTo>
                  <a:close/>
                  <a:moveTo>
                    <a:pt x="1573530" y="456247"/>
                  </a:moveTo>
                  <a:cubicBezTo>
                    <a:pt x="1615440" y="440055"/>
                    <a:pt x="1657350" y="423863"/>
                    <a:pt x="1698308" y="406717"/>
                  </a:cubicBezTo>
                  <a:cubicBezTo>
                    <a:pt x="1709738" y="436245"/>
                    <a:pt x="1722120" y="466725"/>
                    <a:pt x="1733550" y="496253"/>
                  </a:cubicBezTo>
                  <a:cubicBezTo>
                    <a:pt x="1691640" y="512445"/>
                    <a:pt x="1649730" y="528638"/>
                    <a:pt x="1608773" y="545783"/>
                  </a:cubicBezTo>
                  <a:cubicBezTo>
                    <a:pt x="1597343" y="516255"/>
                    <a:pt x="1585913" y="485775"/>
                    <a:pt x="1573530" y="456247"/>
                  </a:cubicBezTo>
                  <a:lnTo>
                    <a:pt x="1573530" y="456247"/>
                  </a:lnTo>
                  <a:close/>
                  <a:moveTo>
                    <a:pt x="1757363" y="383858"/>
                  </a:moveTo>
                  <a:cubicBezTo>
                    <a:pt x="1799273" y="367665"/>
                    <a:pt x="1841183" y="351472"/>
                    <a:pt x="1882140" y="334328"/>
                  </a:cubicBezTo>
                  <a:cubicBezTo>
                    <a:pt x="1893570" y="363855"/>
                    <a:pt x="1905953" y="394335"/>
                    <a:pt x="1917383" y="423863"/>
                  </a:cubicBezTo>
                  <a:cubicBezTo>
                    <a:pt x="1875473" y="440055"/>
                    <a:pt x="1833563" y="456247"/>
                    <a:pt x="1792605" y="473392"/>
                  </a:cubicBezTo>
                  <a:cubicBezTo>
                    <a:pt x="1781175" y="443865"/>
                    <a:pt x="1769745" y="414338"/>
                    <a:pt x="1757363" y="383858"/>
                  </a:cubicBezTo>
                  <a:lnTo>
                    <a:pt x="1757363" y="383858"/>
                  </a:lnTo>
                  <a:close/>
                  <a:moveTo>
                    <a:pt x="102870" y="1033463"/>
                  </a:moveTo>
                  <a:cubicBezTo>
                    <a:pt x="144780" y="1017270"/>
                    <a:pt x="186690" y="1001078"/>
                    <a:pt x="227648" y="983932"/>
                  </a:cubicBezTo>
                  <a:cubicBezTo>
                    <a:pt x="239077" y="1013460"/>
                    <a:pt x="251460" y="1043940"/>
                    <a:pt x="262890" y="1073468"/>
                  </a:cubicBezTo>
                  <a:cubicBezTo>
                    <a:pt x="220980" y="1089660"/>
                    <a:pt x="179070" y="1105853"/>
                    <a:pt x="138113" y="1122998"/>
                  </a:cubicBezTo>
                  <a:cubicBezTo>
                    <a:pt x="125730" y="1092518"/>
                    <a:pt x="114300" y="1062990"/>
                    <a:pt x="102870" y="1033463"/>
                  </a:cubicBezTo>
                  <a:lnTo>
                    <a:pt x="102870" y="1033463"/>
                  </a:lnTo>
                  <a:close/>
                  <a:moveTo>
                    <a:pt x="1889760" y="180975"/>
                  </a:moveTo>
                  <a:cubicBezTo>
                    <a:pt x="1901190" y="210503"/>
                    <a:pt x="1913573" y="240983"/>
                    <a:pt x="1925003" y="270510"/>
                  </a:cubicBezTo>
                  <a:cubicBezTo>
                    <a:pt x="1966913" y="254317"/>
                    <a:pt x="2008823" y="238125"/>
                    <a:pt x="2049780" y="220980"/>
                  </a:cubicBezTo>
                  <a:cubicBezTo>
                    <a:pt x="2038350" y="191453"/>
                    <a:pt x="2025968" y="160972"/>
                    <a:pt x="2014538" y="131445"/>
                  </a:cubicBezTo>
                  <a:cubicBezTo>
                    <a:pt x="1973580" y="148590"/>
                    <a:pt x="1931670" y="164783"/>
                    <a:pt x="1889760" y="180975"/>
                  </a:cubicBezTo>
                  <a:lnTo>
                    <a:pt x="1889760" y="180975"/>
                  </a:lnTo>
                  <a:close/>
                  <a:moveTo>
                    <a:pt x="419100" y="758190"/>
                  </a:moveTo>
                  <a:cubicBezTo>
                    <a:pt x="430530" y="787718"/>
                    <a:pt x="442913" y="818197"/>
                    <a:pt x="454343" y="847725"/>
                  </a:cubicBezTo>
                  <a:cubicBezTo>
                    <a:pt x="496253" y="831532"/>
                    <a:pt x="538163" y="815340"/>
                    <a:pt x="579120" y="798195"/>
                  </a:cubicBezTo>
                  <a:cubicBezTo>
                    <a:pt x="567690" y="768668"/>
                    <a:pt x="555308" y="738188"/>
                    <a:pt x="543878" y="708660"/>
                  </a:cubicBezTo>
                  <a:cubicBezTo>
                    <a:pt x="501968" y="724853"/>
                    <a:pt x="461010" y="741045"/>
                    <a:pt x="419100" y="758190"/>
                  </a:cubicBezTo>
                  <a:lnTo>
                    <a:pt x="419100" y="758190"/>
                  </a:lnTo>
                  <a:close/>
                  <a:moveTo>
                    <a:pt x="602933" y="685800"/>
                  </a:moveTo>
                  <a:cubicBezTo>
                    <a:pt x="614363" y="715328"/>
                    <a:pt x="626745" y="745807"/>
                    <a:pt x="638175" y="775335"/>
                  </a:cubicBezTo>
                  <a:cubicBezTo>
                    <a:pt x="680085" y="759143"/>
                    <a:pt x="721995" y="742950"/>
                    <a:pt x="762953" y="725805"/>
                  </a:cubicBezTo>
                  <a:cubicBezTo>
                    <a:pt x="751523" y="696278"/>
                    <a:pt x="739140" y="665797"/>
                    <a:pt x="727710" y="636270"/>
                  </a:cubicBezTo>
                  <a:cubicBezTo>
                    <a:pt x="686753" y="652463"/>
                    <a:pt x="644843" y="669607"/>
                    <a:pt x="602933" y="685800"/>
                  </a:cubicBezTo>
                  <a:lnTo>
                    <a:pt x="602933" y="685800"/>
                  </a:lnTo>
                  <a:close/>
                  <a:moveTo>
                    <a:pt x="786765" y="613410"/>
                  </a:moveTo>
                  <a:cubicBezTo>
                    <a:pt x="798195" y="642938"/>
                    <a:pt x="810578" y="673418"/>
                    <a:pt x="822008" y="702945"/>
                  </a:cubicBezTo>
                  <a:cubicBezTo>
                    <a:pt x="863918" y="686753"/>
                    <a:pt x="905828" y="670560"/>
                    <a:pt x="946785" y="653415"/>
                  </a:cubicBezTo>
                  <a:cubicBezTo>
                    <a:pt x="935355" y="623888"/>
                    <a:pt x="922973" y="593407"/>
                    <a:pt x="911543" y="563880"/>
                  </a:cubicBezTo>
                  <a:cubicBezTo>
                    <a:pt x="870585" y="581025"/>
                    <a:pt x="828675" y="597218"/>
                    <a:pt x="786765" y="613410"/>
                  </a:cubicBezTo>
                  <a:lnTo>
                    <a:pt x="786765" y="613410"/>
                  </a:lnTo>
                  <a:close/>
                  <a:moveTo>
                    <a:pt x="970598" y="541020"/>
                  </a:moveTo>
                  <a:cubicBezTo>
                    <a:pt x="982028" y="570547"/>
                    <a:pt x="994410" y="601028"/>
                    <a:pt x="1005840" y="630555"/>
                  </a:cubicBezTo>
                  <a:cubicBezTo>
                    <a:pt x="1047750" y="614363"/>
                    <a:pt x="1089660" y="598170"/>
                    <a:pt x="1130618" y="581025"/>
                  </a:cubicBezTo>
                  <a:cubicBezTo>
                    <a:pt x="1119188" y="551497"/>
                    <a:pt x="1106805" y="521017"/>
                    <a:pt x="1095375" y="491490"/>
                  </a:cubicBezTo>
                  <a:cubicBezTo>
                    <a:pt x="1054418" y="508635"/>
                    <a:pt x="1012508" y="524828"/>
                    <a:pt x="970598" y="541020"/>
                  </a:cubicBezTo>
                  <a:lnTo>
                    <a:pt x="970598" y="541020"/>
                  </a:lnTo>
                  <a:close/>
                  <a:moveTo>
                    <a:pt x="1154430" y="469583"/>
                  </a:moveTo>
                  <a:cubicBezTo>
                    <a:pt x="1165860" y="499110"/>
                    <a:pt x="1178243" y="529590"/>
                    <a:pt x="1189673" y="559118"/>
                  </a:cubicBezTo>
                  <a:cubicBezTo>
                    <a:pt x="1231583" y="542925"/>
                    <a:pt x="1273493" y="526733"/>
                    <a:pt x="1314450" y="509588"/>
                  </a:cubicBezTo>
                  <a:cubicBezTo>
                    <a:pt x="1303020" y="480060"/>
                    <a:pt x="1290638" y="449580"/>
                    <a:pt x="1279208" y="420053"/>
                  </a:cubicBezTo>
                  <a:cubicBezTo>
                    <a:pt x="1238250" y="436245"/>
                    <a:pt x="1196340" y="453390"/>
                    <a:pt x="1154430" y="469583"/>
                  </a:cubicBezTo>
                  <a:lnTo>
                    <a:pt x="1154430" y="469583"/>
                  </a:lnTo>
                  <a:close/>
                  <a:moveTo>
                    <a:pt x="1338263" y="397192"/>
                  </a:moveTo>
                  <a:cubicBezTo>
                    <a:pt x="1349693" y="426720"/>
                    <a:pt x="1362075" y="457200"/>
                    <a:pt x="1373505" y="486728"/>
                  </a:cubicBezTo>
                  <a:cubicBezTo>
                    <a:pt x="1415415" y="470535"/>
                    <a:pt x="1457325" y="454342"/>
                    <a:pt x="1498283" y="437197"/>
                  </a:cubicBezTo>
                  <a:cubicBezTo>
                    <a:pt x="1486853" y="407670"/>
                    <a:pt x="1474470" y="377190"/>
                    <a:pt x="1463040" y="347663"/>
                  </a:cubicBezTo>
                  <a:cubicBezTo>
                    <a:pt x="1422083" y="364808"/>
                    <a:pt x="1380173" y="381000"/>
                    <a:pt x="1338263" y="397192"/>
                  </a:cubicBezTo>
                  <a:lnTo>
                    <a:pt x="1338263" y="397192"/>
                  </a:lnTo>
                  <a:close/>
                  <a:moveTo>
                    <a:pt x="1522095" y="324803"/>
                  </a:moveTo>
                  <a:cubicBezTo>
                    <a:pt x="1533525" y="354330"/>
                    <a:pt x="1545908" y="384810"/>
                    <a:pt x="1557338" y="414338"/>
                  </a:cubicBezTo>
                  <a:cubicBezTo>
                    <a:pt x="1599248" y="398145"/>
                    <a:pt x="1641158" y="381953"/>
                    <a:pt x="1682115" y="364808"/>
                  </a:cubicBezTo>
                  <a:cubicBezTo>
                    <a:pt x="1670685" y="335280"/>
                    <a:pt x="1658303" y="304800"/>
                    <a:pt x="1646873" y="275272"/>
                  </a:cubicBezTo>
                  <a:cubicBezTo>
                    <a:pt x="1605915" y="292417"/>
                    <a:pt x="1564005" y="308610"/>
                    <a:pt x="1522095" y="324803"/>
                  </a:cubicBezTo>
                  <a:lnTo>
                    <a:pt x="1522095" y="324803"/>
                  </a:lnTo>
                  <a:close/>
                  <a:moveTo>
                    <a:pt x="1705928" y="253365"/>
                  </a:moveTo>
                  <a:cubicBezTo>
                    <a:pt x="1717358" y="282892"/>
                    <a:pt x="1729740" y="313372"/>
                    <a:pt x="1741170" y="342900"/>
                  </a:cubicBezTo>
                  <a:cubicBezTo>
                    <a:pt x="1783080" y="326708"/>
                    <a:pt x="1824990" y="310515"/>
                    <a:pt x="1865948" y="293370"/>
                  </a:cubicBezTo>
                  <a:cubicBezTo>
                    <a:pt x="1854518" y="263842"/>
                    <a:pt x="1842135" y="233363"/>
                    <a:pt x="1830705" y="203835"/>
                  </a:cubicBezTo>
                  <a:cubicBezTo>
                    <a:pt x="1789748" y="220028"/>
                    <a:pt x="1747838" y="236220"/>
                    <a:pt x="1705928" y="253365"/>
                  </a:cubicBezTo>
                  <a:lnTo>
                    <a:pt x="1705928" y="253365"/>
                  </a:lnTo>
                  <a:close/>
                  <a:moveTo>
                    <a:pt x="51435" y="902018"/>
                  </a:moveTo>
                  <a:cubicBezTo>
                    <a:pt x="62865" y="931545"/>
                    <a:pt x="75248" y="962025"/>
                    <a:pt x="86678" y="991553"/>
                  </a:cubicBezTo>
                  <a:cubicBezTo>
                    <a:pt x="128588" y="975360"/>
                    <a:pt x="170498" y="959168"/>
                    <a:pt x="211455" y="942022"/>
                  </a:cubicBezTo>
                  <a:cubicBezTo>
                    <a:pt x="200025" y="912495"/>
                    <a:pt x="187643" y="882015"/>
                    <a:pt x="176213" y="852488"/>
                  </a:cubicBezTo>
                  <a:cubicBezTo>
                    <a:pt x="134303" y="869632"/>
                    <a:pt x="93345" y="885825"/>
                    <a:pt x="51435" y="902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oogle Shape;371;p13"/>
          <p:cNvGrpSpPr/>
          <p:nvPr/>
        </p:nvGrpSpPr>
        <p:grpSpPr>
          <a:xfrm>
            <a:off x="-2009" y="-14"/>
            <a:ext cx="9071613" cy="4341399"/>
            <a:chOff x="2882675" y="129528"/>
            <a:chExt cx="6946105" cy="2493146"/>
          </a:xfrm>
        </p:grpSpPr>
        <p:sp>
          <p:nvSpPr>
            <p:cNvPr id="372" name="Google Shape;372;p13"/>
            <p:cNvSpPr/>
            <p:nvPr/>
          </p:nvSpPr>
          <p:spPr>
            <a:xfrm>
              <a:off x="3974985" y="129528"/>
              <a:ext cx="5853795" cy="1669285"/>
            </a:xfrm>
            <a:custGeom>
              <a:avLst/>
              <a:gdLst/>
              <a:ahLst/>
              <a:cxnLst/>
              <a:rect l="l" t="t" r="r" b="b"/>
              <a:pathLst>
                <a:path w="6540553" h="1582261" extrusionOk="0">
                  <a:moveTo>
                    <a:pt x="78785" y="0"/>
                  </a:moveTo>
                  <a:lnTo>
                    <a:pt x="6473483" y="0"/>
                  </a:lnTo>
                  <a:lnTo>
                    <a:pt x="6540553" y="216185"/>
                  </a:lnTo>
                  <a:lnTo>
                    <a:pt x="5549124" y="1576602"/>
                  </a:lnTo>
                  <a:lnTo>
                    <a:pt x="891252" y="1582261"/>
                  </a:lnTo>
                  <a:lnTo>
                    <a:pt x="0" y="199210"/>
                  </a:lnTo>
                  <a:lnTo>
                    <a:pt x="787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5288893" y="1592328"/>
              <a:ext cx="1739122" cy="1030346"/>
            </a:xfrm>
            <a:custGeom>
              <a:avLst/>
              <a:gdLst/>
              <a:ahLst/>
              <a:cxnLst/>
              <a:rect l="l" t="t" r="r" b="b"/>
              <a:pathLst>
                <a:path w="1009650" h="598169" extrusionOk="0">
                  <a:moveTo>
                    <a:pt x="0" y="0"/>
                  </a:moveTo>
                  <a:lnTo>
                    <a:pt x="1009650" y="0"/>
                  </a:lnTo>
                  <a:lnTo>
                    <a:pt x="1009650" y="598170"/>
                  </a:lnTo>
                  <a:lnTo>
                    <a:pt x="0" y="59817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5288893" y="1592328"/>
              <a:ext cx="1739122" cy="602129"/>
            </a:xfrm>
            <a:custGeom>
              <a:avLst/>
              <a:gdLst/>
              <a:ahLst/>
              <a:cxnLst/>
              <a:rect l="l" t="t" r="r" b="b"/>
              <a:pathLst>
                <a:path w="1009650" h="349567" extrusionOk="0">
                  <a:moveTo>
                    <a:pt x="0" y="0"/>
                  </a:moveTo>
                  <a:lnTo>
                    <a:pt x="1009650" y="0"/>
                  </a:lnTo>
                  <a:lnTo>
                    <a:pt x="1009650" y="349568"/>
                  </a:lnTo>
                  <a:lnTo>
                    <a:pt x="0" y="3495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13"/>
            <p:cNvSpPr/>
            <p:nvPr/>
          </p:nvSpPr>
          <p:spPr>
            <a:xfrm>
              <a:off x="2882675" y="495907"/>
              <a:ext cx="6551239" cy="1450361"/>
            </a:xfrm>
            <a:custGeom>
              <a:avLst/>
              <a:gdLst/>
              <a:ahLst/>
              <a:cxnLst/>
              <a:rect l="l" t="t" r="r" b="b"/>
              <a:pathLst>
                <a:path w="3803332" h="842009" extrusionOk="0">
                  <a:moveTo>
                    <a:pt x="0" y="0"/>
                  </a:moveTo>
                  <a:lnTo>
                    <a:pt x="3803333" y="0"/>
                  </a:lnTo>
                  <a:lnTo>
                    <a:pt x="3286125" y="842010"/>
                  </a:lnTo>
                  <a:lnTo>
                    <a:pt x="517207" y="8420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13"/>
            <p:cNvSpPr/>
            <p:nvPr/>
          </p:nvSpPr>
          <p:spPr>
            <a:xfrm>
              <a:off x="2923708" y="563201"/>
              <a:ext cx="6467564" cy="1196056"/>
            </a:xfrm>
            <a:custGeom>
              <a:avLst/>
              <a:gdLst/>
              <a:ahLst/>
              <a:cxnLst/>
              <a:rect l="l" t="t" r="r" b="b"/>
              <a:pathLst>
                <a:path w="3754754" h="694372" extrusionOk="0">
                  <a:moveTo>
                    <a:pt x="3754755" y="0"/>
                  </a:moveTo>
                  <a:lnTo>
                    <a:pt x="3328035" y="694373"/>
                  </a:lnTo>
                  <a:lnTo>
                    <a:pt x="426720" y="694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3"/>
            <p:cNvSpPr/>
            <p:nvPr/>
          </p:nvSpPr>
          <p:spPr>
            <a:xfrm>
              <a:off x="2882675" y="364599"/>
              <a:ext cx="6551239" cy="131255"/>
            </a:xfrm>
            <a:custGeom>
              <a:avLst/>
              <a:gdLst/>
              <a:ahLst/>
              <a:cxnLst/>
              <a:rect l="l" t="t" r="r" b="b"/>
              <a:pathLst>
                <a:path w="3803332" h="76200" extrusionOk="0">
                  <a:moveTo>
                    <a:pt x="0" y="76200"/>
                  </a:moveTo>
                  <a:lnTo>
                    <a:pt x="3803333" y="76200"/>
                  </a:lnTo>
                  <a:lnTo>
                    <a:pt x="3756660" y="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8" name="Google Shape;378;p1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3DD4AFC6-ECE5-4BC6-8F87-4E5FA2903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9" name="Google Shape;379;p13"/>
          <p:cNvSpPr txBox="1">
            <a:spLocks noGrp="1"/>
          </p:cNvSpPr>
          <p:nvPr>
            <p:ph type="title"/>
          </p:nvPr>
        </p:nvSpPr>
        <p:spPr>
          <a:xfrm>
            <a:off x="311700" y="1123500"/>
            <a:ext cx="8520600" cy="18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96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4" name="Google Shape;380;p13"/>
          <p:cNvGrpSpPr/>
          <p:nvPr/>
        </p:nvGrpSpPr>
        <p:grpSpPr>
          <a:xfrm>
            <a:off x="6528593" y="5182593"/>
            <a:ext cx="767192" cy="1085624"/>
            <a:chOff x="3426491" y="5931793"/>
            <a:chExt cx="814775" cy="842265"/>
          </a:xfrm>
        </p:grpSpPr>
        <p:sp>
          <p:nvSpPr>
            <p:cNvPr id="381" name="Google Shape;381;p13"/>
            <p:cNvSpPr/>
            <p:nvPr/>
          </p:nvSpPr>
          <p:spPr>
            <a:xfrm>
              <a:off x="3538472" y="5931793"/>
              <a:ext cx="702794" cy="796355"/>
            </a:xfrm>
            <a:custGeom>
              <a:avLst/>
              <a:gdLst/>
              <a:ahLst/>
              <a:cxnLst/>
              <a:rect l="l" t="t" r="r" b="b"/>
              <a:pathLst>
                <a:path w="408008" h="462325" extrusionOk="0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13"/>
            <p:cNvSpPr/>
            <p:nvPr/>
          </p:nvSpPr>
          <p:spPr>
            <a:xfrm>
              <a:off x="3426491" y="5977703"/>
              <a:ext cx="702794" cy="796355"/>
            </a:xfrm>
            <a:custGeom>
              <a:avLst/>
              <a:gdLst/>
              <a:ahLst/>
              <a:cxnLst/>
              <a:rect l="l" t="t" r="r" b="b"/>
              <a:pathLst>
                <a:path w="408008" h="462325" extrusionOk="0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 and Subtitle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3DD4AFC6-ECE5-4BC6-8F87-4E5FA2903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85" name="Google Shape;385;p14"/>
          <p:cNvSpPr txBox="1">
            <a:spLocks noGrp="1"/>
          </p:cNvSpPr>
          <p:nvPr>
            <p:ph type="title"/>
          </p:nvPr>
        </p:nvSpPr>
        <p:spPr>
          <a:xfrm>
            <a:off x="265500" y="2152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86" name="Google Shape;386;p14"/>
          <p:cNvSpPr txBox="1">
            <a:spLocks noGrp="1"/>
          </p:cNvSpPr>
          <p:nvPr>
            <p:ph type="subTitle" idx="1"/>
          </p:nvPr>
        </p:nvSpPr>
        <p:spPr>
          <a:xfrm>
            <a:off x="265500" y="4245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2" name="Google Shape;387;p14"/>
          <p:cNvGrpSpPr/>
          <p:nvPr/>
        </p:nvGrpSpPr>
        <p:grpSpPr>
          <a:xfrm rot="2305970">
            <a:off x="6802091" y="282888"/>
            <a:ext cx="2546695" cy="1218091"/>
            <a:chOff x="2882675" y="129528"/>
            <a:chExt cx="6946105" cy="2493146"/>
          </a:xfrm>
        </p:grpSpPr>
        <p:sp>
          <p:nvSpPr>
            <p:cNvPr id="388" name="Google Shape;388;p14"/>
            <p:cNvSpPr/>
            <p:nvPr/>
          </p:nvSpPr>
          <p:spPr>
            <a:xfrm>
              <a:off x="3974985" y="129528"/>
              <a:ext cx="5853795" cy="1669285"/>
            </a:xfrm>
            <a:custGeom>
              <a:avLst/>
              <a:gdLst/>
              <a:ahLst/>
              <a:cxnLst/>
              <a:rect l="l" t="t" r="r" b="b"/>
              <a:pathLst>
                <a:path w="6540553" h="1582261" extrusionOk="0">
                  <a:moveTo>
                    <a:pt x="78785" y="0"/>
                  </a:moveTo>
                  <a:lnTo>
                    <a:pt x="6473483" y="0"/>
                  </a:lnTo>
                  <a:lnTo>
                    <a:pt x="6540553" y="216185"/>
                  </a:lnTo>
                  <a:lnTo>
                    <a:pt x="5549124" y="1576602"/>
                  </a:lnTo>
                  <a:lnTo>
                    <a:pt x="891252" y="1582261"/>
                  </a:lnTo>
                  <a:lnTo>
                    <a:pt x="0" y="199210"/>
                  </a:lnTo>
                  <a:lnTo>
                    <a:pt x="787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5288893" y="1592328"/>
              <a:ext cx="1739122" cy="1030346"/>
            </a:xfrm>
            <a:custGeom>
              <a:avLst/>
              <a:gdLst/>
              <a:ahLst/>
              <a:cxnLst/>
              <a:rect l="l" t="t" r="r" b="b"/>
              <a:pathLst>
                <a:path w="1009650" h="598169" extrusionOk="0">
                  <a:moveTo>
                    <a:pt x="0" y="0"/>
                  </a:moveTo>
                  <a:lnTo>
                    <a:pt x="1009650" y="0"/>
                  </a:lnTo>
                  <a:lnTo>
                    <a:pt x="1009650" y="598170"/>
                  </a:lnTo>
                  <a:lnTo>
                    <a:pt x="0" y="59817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5288893" y="1592328"/>
              <a:ext cx="1739122" cy="602129"/>
            </a:xfrm>
            <a:custGeom>
              <a:avLst/>
              <a:gdLst/>
              <a:ahLst/>
              <a:cxnLst/>
              <a:rect l="l" t="t" r="r" b="b"/>
              <a:pathLst>
                <a:path w="1009650" h="349567" extrusionOk="0">
                  <a:moveTo>
                    <a:pt x="0" y="0"/>
                  </a:moveTo>
                  <a:lnTo>
                    <a:pt x="1009650" y="0"/>
                  </a:lnTo>
                  <a:lnTo>
                    <a:pt x="1009650" y="349568"/>
                  </a:lnTo>
                  <a:lnTo>
                    <a:pt x="0" y="3495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2882675" y="495907"/>
              <a:ext cx="6551239" cy="1450361"/>
            </a:xfrm>
            <a:custGeom>
              <a:avLst/>
              <a:gdLst/>
              <a:ahLst/>
              <a:cxnLst/>
              <a:rect l="l" t="t" r="r" b="b"/>
              <a:pathLst>
                <a:path w="3803332" h="842009" extrusionOk="0">
                  <a:moveTo>
                    <a:pt x="0" y="0"/>
                  </a:moveTo>
                  <a:lnTo>
                    <a:pt x="3803333" y="0"/>
                  </a:lnTo>
                  <a:lnTo>
                    <a:pt x="3286125" y="842010"/>
                  </a:lnTo>
                  <a:lnTo>
                    <a:pt x="517207" y="8420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2923708" y="563201"/>
              <a:ext cx="6467564" cy="1196056"/>
            </a:xfrm>
            <a:custGeom>
              <a:avLst/>
              <a:gdLst/>
              <a:ahLst/>
              <a:cxnLst/>
              <a:rect l="l" t="t" r="r" b="b"/>
              <a:pathLst>
                <a:path w="3754754" h="694372" extrusionOk="0">
                  <a:moveTo>
                    <a:pt x="3754755" y="0"/>
                  </a:moveTo>
                  <a:lnTo>
                    <a:pt x="3328035" y="694373"/>
                  </a:lnTo>
                  <a:lnTo>
                    <a:pt x="426720" y="694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2882675" y="364599"/>
              <a:ext cx="6551239" cy="131255"/>
            </a:xfrm>
            <a:custGeom>
              <a:avLst/>
              <a:gdLst/>
              <a:ahLst/>
              <a:cxnLst/>
              <a:rect l="l" t="t" r="r" b="b"/>
              <a:pathLst>
                <a:path w="3803332" h="76200" extrusionOk="0">
                  <a:moveTo>
                    <a:pt x="0" y="76200"/>
                  </a:moveTo>
                  <a:lnTo>
                    <a:pt x="3803333" y="76200"/>
                  </a:lnTo>
                  <a:lnTo>
                    <a:pt x="3756660" y="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oogle Shape;394;p14"/>
          <p:cNvGrpSpPr/>
          <p:nvPr/>
        </p:nvGrpSpPr>
        <p:grpSpPr>
          <a:xfrm rot="3597126">
            <a:off x="6453966" y="1260987"/>
            <a:ext cx="2018181" cy="1018091"/>
            <a:chOff x="1617511" y="3116363"/>
            <a:chExt cx="4137082" cy="2773939"/>
          </a:xfrm>
        </p:grpSpPr>
        <p:sp>
          <p:nvSpPr>
            <p:cNvPr id="395" name="Google Shape;395;p14"/>
            <p:cNvSpPr/>
            <p:nvPr/>
          </p:nvSpPr>
          <p:spPr>
            <a:xfrm rot="-1285870">
              <a:off x="1791766" y="3765879"/>
              <a:ext cx="3829995" cy="1451850"/>
            </a:xfrm>
            <a:custGeom>
              <a:avLst/>
              <a:gdLst/>
              <a:ahLst/>
              <a:cxnLst/>
              <a:rect l="l" t="t" r="r" b="b"/>
              <a:pathLst>
                <a:path w="2221295" h="842034" extrusionOk="0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4"/>
            <p:cNvSpPr/>
            <p:nvPr/>
          </p:nvSpPr>
          <p:spPr>
            <a:xfrm rot="-1285870">
              <a:off x="1750344" y="3788938"/>
              <a:ext cx="3829995" cy="1451850"/>
            </a:xfrm>
            <a:custGeom>
              <a:avLst/>
              <a:gdLst/>
              <a:ahLst/>
              <a:cxnLst/>
              <a:rect l="l" t="t" r="r" b="b"/>
              <a:pathLst>
                <a:path w="2221295" h="842034" extrusionOk="0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1748503" y="3281277"/>
              <a:ext cx="3796535" cy="2385549"/>
            </a:xfrm>
            <a:custGeom>
              <a:avLst/>
              <a:gdLst/>
              <a:ahLst/>
              <a:cxnLst/>
              <a:rect l="l" t="t" r="r" b="b"/>
              <a:pathLst>
                <a:path w="2204084" h="1384934" extrusionOk="0">
                  <a:moveTo>
                    <a:pt x="235268" y="829628"/>
                  </a:moveTo>
                  <a:cubicBezTo>
                    <a:pt x="277178" y="813435"/>
                    <a:pt x="319088" y="797243"/>
                    <a:pt x="360045" y="780097"/>
                  </a:cubicBezTo>
                  <a:cubicBezTo>
                    <a:pt x="371475" y="809625"/>
                    <a:pt x="383858" y="840105"/>
                    <a:pt x="395288" y="869632"/>
                  </a:cubicBezTo>
                  <a:cubicBezTo>
                    <a:pt x="353378" y="885825"/>
                    <a:pt x="311468" y="902018"/>
                    <a:pt x="270510" y="919163"/>
                  </a:cubicBezTo>
                  <a:cubicBezTo>
                    <a:pt x="258127" y="889635"/>
                    <a:pt x="246698" y="860107"/>
                    <a:pt x="235268" y="829628"/>
                  </a:cubicBezTo>
                  <a:lnTo>
                    <a:pt x="235268" y="829628"/>
                  </a:lnTo>
                  <a:close/>
                  <a:moveTo>
                    <a:pt x="183833" y="699135"/>
                  </a:moveTo>
                  <a:cubicBezTo>
                    <a:pt x="195263" y="728663"/>
                    <a:pt x="207645" y="759143"/>
                    <a:pt x="219075" y="788670"/>
                  </a:cubicBezTo>
                  <a:cubicBezTo>
                    <a:pt x="260985" y="772478"/>
                    <a:pt x="302895" y="756285"/>
                    <a:pt x="343853" y="739140"/>
                  </a:cubicBezTo>
                  <a:cubicBezTo>
                    <a:pt x="332423" y="709613"/>
                    <a:pt x="320040" y="679132"/>
                    <a:pt x="308610" y="649605"/>
                  </a:cubicBezTo>
                  <a:cubicBezTo>
                    <a:pt x="266700" y="665797"/>
                    <a:pt x="225743" y="681990"/>
                    <a:pt x="183833" y="699135"/>
                  </a:cubicBezTo>
                  <a:lnTo>
                    <a:pt x="183833" y="699135"/>
                  </a:lnTo>
                  <a:close/>
                  <a:moveTo>
                    <a:pt x="1838325" y="49530"/>
                  </a:moveTo>
                  <a:lnTo>
                    <a:pt x="1963103" y="0"/>
                  </a:lnTo>
                  <a:lnTo>
                    <a:pt x="1998345" y="89535"/>
                  </a:lnTo>
                  <a:lnTo>
                    <a:pt x="1873568" y="139065"/>
                  </a:lnTo>
                  <a:lnTo>
                    <a:pt x="1838325" y="49530"/>
                  </a:lnTo>
                  <a:lnTo>
                    <a:pt x="1838325" y="49530"/>
                  </a:lnTo>
                  <a:close/>
                  <a:moveTo>
                    <a:pt x="367665" y="626745"/>
                  </a:moveTo>
                  <a:cubicBezTo>
                    <a:pt x="409575" y="610553"/>
                    <a:pt x="451485" y="594360"/>
                    <a:pt x="492443" y="577215"/>
                  </a:cubicBezTo>
                  <a:cubicBezTo>
                    <a:pt x="503873" y="606743"/>
                    <a:pt x="516255" y="637222"/>
                    <a:pt x="527685" y="666750"/>
                  </a:cubicBezTo>
                  <a:cubicBezTo>
                    <a:pt x="485775" y="682943"/>
                    <a:pt x="443865" y="699135"/>
                    <a:pt x="402908" y="716280"/>
                  </a:cubicBezTo>
                  <a:cubicBezTo>
                    <a:pt x="391478" y="686753"/>
                    <a:pt x="379095" y="656272"/>
                    <a:pt x="367665" y="626745"/>
                  </a:cubicBezTo>
                  <a:lnTo>
                    <a:pt x="367665" y="626745"/>
                  </a:lnTo>
                  <a:close/>
                  <a:moveTo>
                    <a:pt x="551498" y="554355"/>
                  </a:moveTo>
                  <a:cubicBezTo>
                    <a:pt x="593408" y="538163"/>
                    <a:pt x="635318" y="521970"/>
                    <a:pt x="676275" y="504825"/>
                  </a:cubicBezTo>
                  <a:cubicBezTo>
                    <a:pt x="687705" y="534353"/>
                    <a:pt x="700088" y="564833"/>
                    <a:pt x="711518" y="594360"/>
                  </a:cubicBezTo>
                  <a:cubicBezTo>
                    <a:pt x="669608" y="610553"/>
                    <a:pt x="627698" y="626745"/>
                    <a:pt x="586740" y="643890"/>
                  </a:cubicBezTo>
                  <a:cubicBezTo>
                    <a:pt x="575310" y="614363"/>
                    <a:pt x="562928" y="584835"/>
                    <a:pt x="551498" y="554355"/>
                  </a:cubicBezTo>
                  <a:lnTo>
                    <a:pt x="551498" y="554355"/>
                  </a:lnTo>
                  <a:close/>
                  <a:moveTo>
                    <a:pt x="735330" y="481965"/>
                  </a:moveTo>
                  <a:cubicBezTo>
                    <a:pt x="777240" y="465772"/>
                    <a:pt x="819150" y="449580"/>
                    <a:pt x="860108" y="432435"/>
                  </a:cubicBezTo>
                  <a:cubicBezTo>
                    <a:pt x="871538" y="461963"/>
                    <a:pt x="883920" y="492442"/>
                    <a:pt x="895350" y="521970"/>
                  </a:cubicBezTo>
                  <a:cubicBezTo>
                    <a:pt x="853440" y="538163"/>
                    <a:pt x="811530" y="554355"/>
                    <a:pt x="770573" y="571500"/>
                  </a:cubicBezTo>
                  <a:cubicBezTo>
                    <a:pt x="759143" y="541972"/>
                    <a:pt x="746760" y="512445"/>
                    <a:pt x="735330" y="481965"/>
                  </a:cubicBezTo>
                  <a:lnTo>
                    <a:pt x="735330" y="481965"/>
                  </a:lnTo>
                  <a:close/>
                  <a:moveTo>
                    <a:pt x="919163" y="410528"/>
                  </a:moveTo>
                  <a:cubicBezTo>
                    <a:pt x="961073" y="394335"/>
                    <a:pt x="1002983" y="378142"/>
                    <a:pt x="1043940" y="360997"/>
                  </a:cubicBezTo>
                  <a:cubicBezTo>
                    <a:pt x="1055370" y="390525"/>
                    <a:pt x="1067753" y="421005"/>
                    <a:pt x="1079183" y="450533"/>
                  </a:cubicBezTo>
                  <a:cubicBezTo>
                    <a:pt x="1037273" y="466725"/>
                    <a:pt x="995363" y="482917"/>
                    <a:pt x="954405" y="500063"/>
                  </a:cubicBezTo>
                  <a:cubicBezTo>
                    <a:pt x="942975" y="469583"/>
                    <a:pt x="930593" y="440055"/>
                    <a:pt x="919163" y="410528"/>
                  </a:cubicBezTo>
                  <a:lnTo>
                    <a:pt x="919163" y="410528"/>
                  </a:lnTo>
                  <a:close/>
                  <a:moveTo>
                    <a:pt x="1102995" y="338138"/>
                  </a:moveTo>
                  <a:cubicBezTo>
                    <a:pt x="1144905" y="321945"/>
                    <a:pt x="1186815" y="305753"/>
                    <a:pt x="1227773" y="289560"/>
                  </a:cubicBezTo>
                  <a:cubicBezTo>
                    <a:pt x="1239203" y="319088"/>
                    <a:pt x="1251585" y="349567"/>
                    <a:pt x="1263015" y="379095"/>
                  </a:cubicBezTo>
                  <a:cubicBezTo>
                    <a:pt x="1221105" y="395288"/>
                    <a:pt x="1179195" y="411480"/>
                    <a:pt x="1138238" y="428625"/>
                  </a:cubicBezTo>
                  <a:cubicBezTo>
                    <a:pt x="1126808" y="398145"/>
                    <a:pt x="1114425" y="367665"/>
                    <a:pt x="1102995" y="338138"/>
                  </a:cubicBezTo>
                  <a:lnTo>
                    <a:pt x="1102995" y="338138"/>
                  </a:lnTo>
                  <a:close/>
                  <a:moveTo>
                    <a:pt x="1286828" y="265747"/>
                  </a:moveTo>
                  <a:cubicBezTo>
                    <a:pt x="1328738" y="249555"/>
                    <a:pt x="1370648" y="233363"/>
                    <a:pt x="1411605" y="216217"/>
                  </a:cubicBezTo>
                  <a:cubicBezTo>
                    <a:pt x="1423035" y="245745"/>
                    <a:pt x="1435418" y="276225"/>
                    <a:pt x="1446848" y="305753"/>
                  </a:cubicBezTo>
                  <a:cubicBezTo>
                    <a:pt x="1404938" y="321945"/>
                    <a:pt x="1363028" y="338138"/>
                    <a:pt x="1322070" y="355283"/>
                  </a:cubicBezTo>
                  <a:cubicBezTo>
                    <a:pt x="1310640" y="325755"/>
                    <a:pt x="1299210" y="296228"/>
                    <a:pt x="1286828" y="265747"/>
                  </a:cubicBezTo>
                  <a:lnTo>
                    <a:pt x="1286828" y="265747"/>
                  </a:lnTo>
                  <a:close/>
                  <a:moveTo>
                    <a:pt x="1470660" y="194310"/>
                  </a:moveTo>
                  <a:cubicBezTo>
                    <a:pt x="1512570" y="178117"/>
                    <a:pt x="1554480" y="161925"/>
                    <a:pt x="1595438" y="144780"/>
                  </a:cubicBezTo>
                  <a:cubicBezTo>
                    <a:pt x="1606868" y="174308"/>
                    <a:pt x="1619250" y="204788"/>
                    <a:pt x="1630680" y="234315"/>
                  </a:cubicBezTo>
                  <a:cubicBezTo>
                    <a:pt x="1588770" y="250508"/>
                    <a:pt x="1546860" y="266700"/>
                    <a:pt x="1505903" y="283845"/>
                  </a:cubicBezTo>
                  <a:cubicBezTo>
                    <a:pt x="1494473" y="253365"/>
                    <a:pt x="1483043" y="223838"/>
                    <a:pt x="1470660" y="194310"/>
                  </a:cubicBezTo>
                  <a:lnTo>
                    <a:pt x="1470660" y="194310"/>
                  </a:lnTo>
                  <a:close/>
                  <a:moveTo>
                    <a:pt x="1654493" y="121920"/>
                  </a:moveTo>
                  <a:cubicBezTo>
                    <a:pt x="1696403" y="105728"/>
                    <a:pt x="1738313" y="89535"/>
                    <a:pt x="1779270" y="72390"/>
                  </a:cubicBezTo>
                  <a:cubicBezTo>
                    <a:pt x="1790700" y="101917"/>
                    <a:pt x="1803083" y="132397"/>
                    <a:pt x="1814513" y="161925"/>
                  </a:cubicBezTo>
                  <a:cubicBezTo>
                    <a:pt x="1772603" y="178117"/>
                    <a:pt x="1730693" y="194310"/>
                    <a:pt x="1689735" y="211455"/>
                  </a:cubicBezTo>
                  <a:cubicBezTo>
                    <a:pt x="1678305" y="181928"/>
                    <a:pt x="1666875" y="151447"/>
                    <a:pt x="1654493" y="121920"/>
                  </a:cubicBezTo>
                  <a:lnTo>
                    <a:pt x="1654493" y="121920"/>
                  </a:lnTo>
                  <a:close/>
                  <a:moveTo>
                    <a:pt x="0" y="770572"/>
                  </a:moveTo>
                  <a:lnTo>
                    <a:pt x="124778" y="721043"/>
                  </a:lnTo>
                  <a:lnTo>
                    <a:pt x="160020" y="810578"/>
                  </a:lnTo>
                  <a:lnTo>
                    <a:pt x="35243" y="860107"/>
                  </a:lnTo>
                  <a:lnTo>
                    <a:pt x="0" y="770572"/>
                  </a:lnTo>
                  <a:lnTo>
                    <a:pt x="0" y="770572"/>
                  </a:lnTo>
                  <a:close/>
                  <a:moveTo>
                    <a:pt x="286703" y="961072"/>
                  </a:moveTo>
                  <a:cubicBezTo>
                    <a:pt x="298133" y="990600"/>
                    <a:pt x="310515" y="1021080"/>
                    <a:pt x="321945" y="1050607"/>
                  </a:cubicBezTo>
                  <a:cubicBezTo>
                    <a:pt x="363855" y="1034415"/>
                    <a:pt x="405765" y="1018222"/>
                    <a:pt x="446723" y="1001078"/>
                  </a:cubicBezTo>
                  <a:cubicBezTo>
                    <a:pt x="435293" y="971550"/>
                    <a:pt x="422910" y="941070"/>
                    <a:pt x="411480" y="911543"/>
                  </a:cubicBezTo>
                  <a:cubicBezTo>
                    <a:pt x="369570" y="928688"/>
                    <a:pt x="328613" y="944880"/>
                    <a:pt x="286703" y="961072"/>
                  </a:cubicBezTo>
                  <a:lnTo>
                    <a:pt x="286703" y="961072"/>
                  </a:lnTo>
                  <a:close/>
                  <a:moveTo>
                    <a:pt x="338138" y="1092518"/>
                  </a:moveTo>
                  <a:cubicBezTo>
                    <a:pt x="380048" y="1076325"/>
                    <a:pt x="421958" y="1060132"/>
                    <a:pt x="462915" y="1042988"/>
                  </a:cubicBezTo>
                  <a:cubicBezTo>
                    <a:pt x="474345" y="1072515"/>
                    <a:pt x="486728" y="1102995"/>
                    <a:pt x="498158" y="1132523"/>
                  </a:cubicBezTo>
                  <a:cubicBezTo>
                    <a:pt x="456248" y="1148715"/>
                    <a:pt x="414338" y="1164907"/>
                    <a:pt x="373380" y="1182053"/>
                  </a:cubicBezTo>
                  <a:cubicBezTo>
                    <a:pt x="360998" y="1151573"/>
                    <a:pt x="349568" y="1122045"/>
                    <a:pt x="338138" y="1092518"/>
                  </a:cubicBezTo>
                  <a:lnTo>
                    <a:pt x="338138" y="1092518"/>
                  </a:lnTo>
                  <a:close/>
                  <a:moveTo>
                    <a:pt x="389573" y="1223010"/>
                  </a:moveTo>
                  <a:cubicBezTo>
                    <a:pt x="401003" y="1252538"/>
                    <a:pt x="413385" y="1283018"/>
                    <a:pt x="424815" y="1312545"/>
                  </a:cubicBezTo>
                  <a:cubicBezTo>
                    <a:pt x="466725" y="1296353"/>
                    <a:pt x="508635" y="1280160"/>
                    <a:pt x="549593" y="1263968"/>
                  </a:cubicBezTo>
                  <a:cubicBezTo>
                    <a:pt x="538163" y="1234440"/>
                    <a:pt x="525780" y="1203960"/>
                    <a:pt x="514350" y="1174432"/>
                  </a:cubicBezTo>
                  <a:cubicBezTo>
                    <a:pt x="472440" y="1190625"/>
                    <a:pt x="431483" y="1206818"/>
                    <a:pt x="389573" y="1223010"/>
                  </a:cubicBezTo>
                  <a:lnTo>
                    <a:pt x="389573" y="1223010"/>
                  </a:lnTo>
                  <a:close/>
                  <a:moveTo>
                    <a:pt x="2044065" y="574358"/>
                  </a:moveTo>
                  <a:lnTo>
                    <a:pt x="2168843" y="524828"/>
                  </a:lnTo>
                  <a:lnTo>
                    <a:pt x="2204085" y="614363"/>
                  </a:lnTo>
                  <a:lnTo>
                    <a:pt x="2079308" y="663893"/>
                  </a:lnTo>
                  <a:lnTo>
                    <a:pt x="2044065" y="574358"/>
                  </a:lnTo>
                  <a:lnTo>
                    <a:pt x="2044065" y="574358"/>
                  </a:lnTo>
                  <a:close/>
                  <a:moveTo>
                    <a:pt x="573405" y="1151573"/>
                  </a:moveTo>
                  <a:cubicBezTo>
                    <a:pt x="615315" y="1135380"/>
                    <a:pt x="657225" y="1119188"/>
                    <a:pt x="698183" y="1102043"/>
                  </a:cubicBezTo>
                  <a:cubicBezTo>
                    <a:pt x="709613" y="1131570"/>
                    <a:pt x="721995" y="1162050"/>
                    <a:pt x="733425" y="1191578"/>
                  </a:cubicBezTo>
                  <a:cubicBezTo>
                    <a:pt x="691515" y="1207770"/>
                    <a:pt x="649605" y="1223963"/>
                    <a:pt x="608648" y="1241107"/>
                  </a:cubicBezTo>
                  <a:cubicBezTo>
                    <a:pt x="597218" y="1210628"/>
                    <a:pt x="584835" y="1181100"/>
                    <a:pt x="573405" y="1151573"/>
                  </a:cubicBezTo>
                  <a:lnTo>
                    <a:pt x="573405" y="1151573"/>
                  </a:lnTo>
                  <a:close/>
                  <a:moveTo>
                    <a:pt x="757238" y="1079182"/>
                  </a:moveTo>
                  <a:cubicBezTo>
                    <a:pt x="799148" y="1062990"/>
                    <a:pt x="841058" y="1046797"/>
                    <a:pt x="882015" y="1029653"/>
                  </a:cubicBezTo>
                  <a:cubicBezTo>
                    <a:pt x="893445" y="1059180"/>
                    <a:pt x="905828" y="1089660"/>
                    <a:pt x="917258" y="1119188"/>
                  </a:cubicBezTo>
                  <a:cubicBezTo>
                    <a:pt x="875348" y="1135380"/>
                    <a:pt x="833438" y="1151573"/>
                    <a:pt x="792480" y="1168718"/>
                  </a:cubicBezTo>
                  <a:cubicBezTo>
                    <a:pt x="781050" y="1139190"/>
                    <a:pt x="768668" y="1108710"/>
                    <a:pt x="757238" y="1079182"/>
                  </a:cubicBezTo>
                  <a:lnTo>
                    <a:pt x="757238" y="1079182"/>
                  </a:lnTo>
                  <a:close/>
                  <a:moveTo>
                    <a:pt x="941070" y="1006793"/>
                  </a:moveTo>
                  <a:cubicBezTo>
                    <a:pt x="982980" y="990600"/>
                    <a:pt x="1024890" y="974407"/>
                    <a:pt x="1065848" y="957263"/>
                  </a:cubicBezTo>
                  <a:cubicBezTo>
                    <a:pt x="1077278" y="986790"/>
                    <a:pt x="1089660" y="1017270"/>
                    <a:pt x="1101090" y="1046797"/>
                  </a:cubicBezTo>
                  <a:cubicBezTo>
                    <a:pt x="1059180" y="1062990"/>
                    <a:pt x="1017270" y="1079182"/>
                    <a:pt x="976313" y="1096328"/>
                  </a:cubicBezTo>
                  <a:cubicBezTo>
                    <a:pt x="964883" y="1066800"/>
                    <a:pt x="952500" y="1037272"/>
                    <a:pt x="941070" y="1006793"/>
                  </a:cubicBezTo>
                  <a:lnTo>
                    <a:pt x="941070" y="1006793"/>
                  </a:lnTo>
                  <a:close/>
                  <a:moveTo>
                    <a:pt x="1124903" y="935355"/>
                  </a:moveTo>
                  <a:cubicBezTo>
                    <a:pt x="1166813" y="919163"/>
                    <a:pt x="1208723" y="902970"/>
                    <a:pt x="1249680" y="885825"/>
                  </a:cubicBezTo>
                  <a:cubicBezTo>
                    <a:pt x="1261110" y="915353"/>
                    <a:pt x="1273493" y="945832"/>
                    <a:pt x="1284923" y="975360"/>
                  </a:cubicBezTo>
                  <a:cubicBezTo>
                    <a:pt x="1243013" y="991553"/>
                    <a:pt x="1201103" y="1007745"/>
                    <a:pt x="1160145" y="1024890"/>
                  </a:cubicBezTo>
                  <a:cubicBezTo>
                    <a:pt x="1148715" y="994410"/>
                    <a:pt x="1136333" y="964882"/>
                    <a:pt x="1124903" y="935355"/>
                  </a:cubicBezTo>
                  <a:lnTo>
                    <a:pt x="1124903" y="935355"/>
                  </a:lnTo>
                  <a:close/>
                  <a:moveTo>
                    <a:pt x="1308735" y="862965"/>
                  </a:moveTo>
                  <a:cubicBezTo>
                    <a:pt x="1350645" y="846772"/>
                    <a:pt x="1392555" y="830580"/>
                    <a:pt x="1433513" y="813435"/>
                  </a:cubicBezTo>
                  <a:cubicBezTo>
                    <a:pt x="1444943" y="842963"/>
                    <a:pt x="1457325" y="873443"/>
                    <a:pt x="1468755" y="902970"/>
                  </a:cubicBezTo>
                  <a:cubicBezTo>
                    <a:pt x="1426845" y="919163"/>
                    <a:pt x="1384935" y="935355"/>
                    <a:pt x="1343978" y="952500"/>
                  </a:cubicBezTo>
                  <a:cubicBezTo>
                    <a:pt x="1332548" y="922972"/>
                    <a:pt x="1321118" y="892493"/>
                    <a:pt x="1308735" y="862965"/>
                  </a:cubicBezTo>
                  <a:lnTo>
                    <a:pt x="1308735" y="862965"/>
                  </a:lnTo>
                  <a:close/>
                  <a:moveTo>
                    <a:pt x="1492568" y="790575"/>
                  </a:moveTo>
                  <a:cubicBezTo>
                    <a:pt x="1534478" y="774382"/>
                    <a:pt x="1576388" y="758190"/>
                    <a:pt x="1617345" y="741045"/>
                  </a:cubicBezTo>
                  <a:cubicBezTo>
                    <a:pt x="1628775" y="770572"/>
                    <a:pt x="1641158" y="801053"/>
                    <a:pt x="1652588" y="830580"/>
                  </a:cubicBezTo>
                  <a:cubicBezTo>
                    <a:pt x="1610678" y="846772"/>
                    <a:pt x="1568768" y="862965"/>
                    <a:pt x="1527810" y="880110"/>
                  </a:cubicBezTo>
                  <a:cubicBezTo>
                    <a:pt x="1516380" y="850582"/>
                    <a:pt x="1504950" y="821055"/>
                    <a:pt x="1492568" y="790575"/>
                  </a:cubicBezTo>
                  <a:lnTo>
                    <a:pt x="1492568" y="790575"/>
                  </a:lnTo>
                  <a:close/>
                  <a:moveTo>
                    <a:pt x="1676400" y="718185"/>
                  </a:moveTo>
                  <a:cubicBezTo>
                    <a:pt x="1718310" y="701993"/>
                    <a:pt x="1760220" y="685800"/>
                    <a:pt x="1801178" y="668655"/>
                  </a:cubicBezTo>
                  <a:cubicBezTo>
                    <a:pt x="1812608" y="698182"/>
                    <a:pt x="1824990" y="728663"/>
                    <a:pt x="1836420" y="758190"/>
                  </a:cubicBezTo>
                  <a:cubicBezTo>
                    <a:pt x="1794510" y="774382"/>
                    <a:pt x="1752600" y="790575"/>
                    <a:pt x="1711643" y="807720"/>
                  </a:cubicBezTo>
                  <a:cubicBezTo>
                    <a:pt x="1700213" y="778193"/>
                    <a:pt x="1688783" y="748665"/>
                    <a:pt x="1676400" y="718185"/>
                  </a:cubicBezTo>
                  <a:lnTo>
                    <a:pt x="1676400" y="718185"/>
                  </a:lnTo>
                  <a:close/>
                  <a:moveTo>
                    <a:pt x="1860233" y="646747"/>
                  </a:moveTo>
                  <a:cubicBezTo>
                    <a:pt x="1902143" y="630555"/>
                    <a:pt x="1944053" y="614363"/>
                    <a:pt x="1985010" y="597218"/>
                  </a:cubicBezTo>
                  <a:cubicBezTo>
                    <a:pt x="1996440" y="626745"/>
                    <a:pt x="2008823" y="657225"/>
                    <a:pt x="2020253" y="686753"/>
                  </a:cubicBezTo>
                  <a:cubicBezTo>
                    <a:pt x="1978343" y="702945"/>
                    <a:pt x="1936433" y="719138"/>
                    <a:pt x="1895475" y="736282"/>
                  </a:cubicBezTo>
                  <a:cubicBezTo>
                    <a:pt x="1884045" y="705803"/>
                    <a:pt x="1872615" y="676275"/>
                    <a:pt x="1860233" y="646747"/>
                  </a:cubicBezTo>
                  <a:lnTo>
                    <a:pt x="1860233" y="646747"/>
                  </a:lnTo>
                  <a:close/>
                  <a:moveTo>
                    <a:pt x="205740" y="1295400"/>
                  </a:moveTo>
                  <a:lnTo>
                    <a:pt x="330518" y="1245870"/>
                  </a:lnTo>
                  <a:lnTo>
                    <a:pt x="365760" y="1335405"/>
                  </a:lnTo>
                  <a:lnTo>
                    <a:pt x="240983" y="1384935"/>
                  </a:lnTo>
                  <a:lnTo>
                    <a:pt x="205740" y="1295400"/>
                  </a:lnTo>
                  <a:lnTo>
                    <a:pt x="205740" y="1295400"/>
                  </a:lnTo>
                  <a:close/>
                  <a:moveTo>
                    <a:pt x="1992630" y="442913"/>
                  </a:moveTo>
                  <a:cubicBezTo>
                    <a:pt x="2004060" y="472440"/>
                    <a:pt x="2016443" y="502920"/>
                    <a:pt x="2027873" y="532447"/>
                  </a:cubicBezTo>
                  <a:cubicBezTo>
                    <a:pt x="2069783" y="516255"/>
                    <a:pt x="2111693" y="500063"/>
                    <a:pt x="2152650" y="482917"/>
                  </a:cubicBezTo>
                  <a:cubicBezTo>
                    <a:pt x="2141220" y="453390"/>
                    <a:pt x="2128838" y="422910"/>
                    <a:pt x="2117408" y="393383"/>
                  </a:cubicBezTo>
                  <a:cubicBezTo>
                    <a:pt x="2076450" y="410528"/>
                    <a:pt x="2034540" y="426720"/>
                    <a:pt x="1992630" y="442913"/>
                  </a:cubicBezTo>
                  <a:lnTo>
                    <a:pt x="1992630" y="442913"/>
                  </a:lnTo>
                  <a:close/>
                  <a:moveTo>
                    <a:pt x="521970" y="1020128"/>
                  </a:moveTo>
                  <a:cubicBezTo>
                    <a:pt x="533400" y="1049655"/>
                    <a:pt x="545783" y="1080135"/>
                    <a:pt x="557213" y="1109663"/>
                  </a:cubicBezTo>
                  <a:cubicBezTo>
                    <a:pt x="599123" y="1093470"/>
                    <a:pt x="641033" y="1077278"/>
                    <a:pt x="681990" y="1060132"/>
                  </a:cubicBezTo>
                  <a:cubicBezTo>
                    <a:pt x="670560" y="1030605"/>
                    <a:pt x="658178" y="1000125"/>
                    <a:pt x="646748" y="970597"/>
                  </a:cubicBezTo>
                  <a:cubicBezTo>
                    <a:pt x="604838" y="987743"/>
                    <a:pt x="563880" y="1003935"/>
                    <a:pt x="521970" y="1020128"/>
                  </a:cubicBezTo>
                  <a:lnTo>
                    <a:pt x="521970" y="1020128"/>
                  </a:lnTo>
                  <a:close/>
                  <a:moveTo>
                    <a:pt x="705803" y="947738"/>
                  </a:moveTo>
                  <a:cubicBezTo>
                    <a:pt x="717233" y="977265"/>
                    <a:pt x="729615" y="1007745"/>
                    <a:pt x="741045" y="1037272"/>
                  </a:cubicBezTo>
                  <a:cubicBezTo>
                    <a:pt x="782955" y="1021080"/>
                    <a:pt x="824865" y="1004888"/>
                    <a:pt x="865823" y="987743"/>
                  </a:cubicBezTo>
                  <a:cubicBezTo>
                    <a:pt x="854393" y="958215"/>
                    <a:pt x="842010" y="927735"/>
                    <a:pt x="830580" y="898207"/>
                  </a:cubicBezTo>
                  <a:cubicBezTo>
                    <a:pt x="789623" y="915353"/>
                    <a:pt x="747713" y="931545"/>
                    <a:pt x="705803" y="947738"/>
                  </a:cubicBezTo>
                  <a:lnTo>
                    <a:pt x="705803" y="947738"/>
                  </a:lnTo>
                  <a:close/>
                  <a:moveTo>
                    <a:pt x="889635" y="876300"/>
                  </a:moveTo>
                  <a:cubicBezTo>
                    <a:pt x="901065" y="905828"/>
                    <a:pt x="913448" y="936307"/>
                    <a:pt x="924878" y="965835"/>
                  </a:cubicBezTo>
                  <a:cubicBezTo>
                    <a:pt x="966788" y="949643"/>
                    <a:pt x="1008698" y="933450"/>
                    <a:pt x="1049655" y="916305"/>
                  </a:cubicBezTo>
                  <a:cubicBezTo>
                    <a:pt x="1038225" y="886778"/>
                    <a:pt x="1025843" y="856297"/>
                    <a:pt x="1014413" y="826770"/>
                  </a:cubicBezTo>
                  <a:cubicBezTo>
                    <a:pt x="973455" y="842963"/>
                    <a:pt x="931545" y="859155"/>
                    <a:pt x="889635" y="876300"/>
                  </a:cubicBezTo>
                  <a:lnTo>
                    <a:pt x="889635" y="876300"/>
                  </a:lnTo>
                  <a:close/>
                  <a:moveTo>
                    <a:pt x="1073468" y="803910"/>
                  </a:moveTo>
                  <a:cubicBezTo>
                    <a:pt x="1084898" y="833438"/>
                    <a:pt x="1097280" y="863918"/>
                    <a:pt x="1108710" y="893445"/>
                  </a:cubicBezTo>
                  <a:cubicBezTo>
                    <a:pt x="1150620" y="877253"/>
                    <a:pt x="1192530" y="861060"/>
                    <a:pt x="1233488" y="843915"/>
                  </a:cubicBezTo>
                  <a:cubicBezTo>
                    <a:pt x="1222058" y="814388"/>
                    <a:pt x="1209675" y="783907"/>
                    <a:pt x="1198245" y="754380"/>
                  </a:cubicBezTo>
                  <a:cubicBezTo>
                    <a:pt x="1157288" y="770572"/>
                    <a:pt x="1115378" y="787718"/>
                    <a:pt x="1073468" y="803910"/>
                  </a:cubicBezTo>
                  <a:lnTo>
                    <a:pt x="1073468" y="803910"/>
                  </a:lnTo>
                  <a:close/>
                  <a:moveTo>
                    <a:pt x="1257300" y="731520"/>
                  </a:moveTo>
                  <a:cubicBezTo>
                    <a:pt x="1268730" y="761047"/>
                    <a:pt x="1281113" y="791528"/>
                    <a:pt x="1292543" y="821055"/>
                  </a:cubicBezTo>
                  <a:cubicBezTo>
                    <a:pt x="1334453" y="804863"/>
                    <a:pt x="1376363" y="788670"/>
                    <a:pt x="1417320" y="771525"/>
                  </a:cubicBezTo>
                  <a:cubicBezTo>
                    <a:pt x="1405890" y="741997"/>
                    <a:pt x="1393508" y="711518"/>
                    <a:pt x="1382078" y="681990"/>
                  </a:cubicBezTo>
                  <a:cubicBezTo>
                    <a:pt x="1341120" y="699135"/>
                    <a:pt x="1299210" y="715328"/>
                    <a:pt x="1257300" y="731520"/>
                  </a:cubicBezTo>
                  <a:lnTo>
                    <a:pt x="1257300" y="731520"/>
                  </a:lnTo>
                  <a:close/>
                  <a:moveTo>
                    <a:pt x="1441133" y="659130"/>
                  </a:moveTo>
                  <a:cubicBezTo>
                    <a:pt x="1452563" y="688657"/>
                    <a:pt x="1464945" y="719138"/>
                    <a:pt x="1476375" y="748665"/>
                  </a:cubicBezTo>
                  <a:cubicBezTo>
                    <a:pt x="1518285" y="732472"/>
                    <a:pt x="1560195" y="716280"/>
                    <a:pt x="1601153" y="699135"/>
                  </a:cubicBezTo>
                  <a:cubicBezTo>
                    <a:pt x="1589723" y="669607"/>
                    <a:pt x="1577340" y="639128"/>
                    <a:pt x="1565910" y="609600"/>
                  </a:cubicBezTo>
                  <a:cubicBezTo>
                    <a:pt x="1524953" y="626745"/>
                    <a:pt x="1483043" y="642938"/>
                    <a:pt x="1441133" y="659130"/>
                  </a:cubicBezTo>
                  <a:lnTo>
                    <a:pt x="1441133" y="659130"/>
                  </a:lnTo>
                  <a:close/>
                  <a:moveTo>
                    <a:pt x="1624965" y="587693"/>
                  </a:moveTo>
                  <a:cubicBezTo>
                    <a:pt x="1636395" y="617220"/>
                    <a:pt x="1648778" y="647700"/>
                    <a:pt x="1660208" y="677228"/>
                  </a:cubicBezTo>
                  <a:cubicBezTo>
                    <a:pt x="1702118" y="661035"/>
                    <a:pt x="1744028" y="644843"/>
                    <a:pt x="1784985" y="627697"/>
                  </a:cubicBezTo>
                  <a:cubicBezTo>
                    <a:pt x="1773555" y="598170"/>
                    <a:pt x="1761173" y="567690"/>
                    <a:pt x="1749743" y="538163"/>
                  </a:cubicBezTo>
                  <a:cubicBezTo>
                    <a:pt x="1708785" y="554355"/>
                    <a:pt x="1666875" y="571500"/>
                    <a:pt x="1624965" y="587693"/>
                  </a:cubicBezTo>
                  <a:lnTo>
                    <a:pt x="1624965" y="587693"/>
                  </a:lnTo>
                  <a:close/>
                  <a:moveTo>
                    <a:pt x="1808798" y="515303"/>
                  </a:moveTo>
                  <a:cubicBezTo>
                    <a:pt x="1820228" y="544830"/>
                    <a:pt x="1832610" y="575310"/>
                    <a:pt x="1844040" y="604838"/>
                  </a:cubicBezTo>
                  <a:cubicBezTo>
                    <a:pt x="1885950" y="588645"/>
                    <a:pt x="1927860" y="572453"/>
                    <a:pt x="1968818" y="555308"/>
                  </a:cubicBezTo>
                  <a:cubicBezTo>
                    <a:pt x="1957388" y="525780"/>
                    <a:pt x="1945005" y="495300"/>
                    <a:pt x="1933575" y="465772"/>
                  </a:cubicBezTo>
                  <a:cubicBezTo>
                    <a:pt x="1892618" y="482917"/>
                    <a:pt x="1850708" y="499110"/>
                    <a:pt x="1808798" y="515303"/>
                  </a:cubicBezTo>
                  <a:lnTo>
                    <a:pt x="1808798" y="515303"/>
                  </a:lnTo>
                  <a:close/>
                  <a:moveTo>
                    <a:pt x="154305" y="1163955"/>
                  </a:moveTo>
                  <a:cubicBezTo>
                    <a:pt x="165735" y="1193482"/>
                    <a:pt x="178118" y="1223963"/>
                    <a:pt x="189548" y="1253490"/>
                  </a:cubicBezTo>
                  <a:cubicBezTo>
                    <a:pt x="231458" y="1237298"/>
                    <a:pt x="273368" y="1221105"/>
                    <a:pt x="314325" y="1203960"/>
                  </a:cubicBezTo>
                  <a:cubicBezTo>
                    <a:pt x="302895" y="1174432"/>
                    <a:pt x="290513" y="1143953"/>
                    <a:pt x="279083" y="1114425"/>
                  </a:cubicBezTo>
                  <a:cubicBezTo>
                    <a:pt x="237173" y="1131570"/>
                    <a:pt x="196215" y="1147763"/>
                    <a:pt x="154305" y="1163955"/>
                  </a:cubicBezTo>
                  <a:lnTo>
                    <a:pt x="154305" y="1163955"/>
                  </a:lnTo>
                  <a:close/>
                  <a:moveTo>
                    <a:pt x="1941195" y="312420"/>
                  </a:moveTo>
                  <a:cubicBezTo>
                    <a:pt x="1983105" y="296228"/>
                    <a:pt x="2025015" y="280035"/>
                    <a:pt x="2065973" y="262890"/>
                  </a:cubicBezTo>
                  <a:cubicBezTo>
                    <a:pt x="2077403" y="292417"/>
                    <a:pt x="2089785" y="322897"/>
                    <a:pt x="2101215" y="352425"/>
                  </a:cubicBezTo>
                  <a:cubicBezTo>
                    <a:pt x="2059305" y="368617"/>
                    <a:pt x="2017395" y="384810"/>
                    <a:pt x="1976438" y="401955"/>
                  </a:cubicBezTo>
                  <a:cubicBezTo>
                    <a:pt x="1965008" y="371475"/>
                    <a:pt x="1953578" y="341947"/>
                    <a:pt x="1941195" y="312420"/>
                  </a:cubicBezTo>
                  <a:lnTo>
                    <a:pt x="1941195" y="312420"/>
                  </a:lnTo>
                  <a:close/>
                  <a:moveTo>
                    <a:pt x="470535" y="888682"/>
                  </a:moveTo>
                  <a:cubicBezTo>
                    <a:pt x="512445" y="872490"/>
                    <a:pt x="554355" y="856297"/>
                    <a:pt x="595313" y="839153"/>
                  </a:cubicBezTo>
                  <a:cubicBezTo>
                    <a:pt x="606743" y="868680"/>
                    <a:pt x="619125" y="899160"/>
                    <a:pt x="630555" y="928688"/>
                  </a:cubicBezTo>
                  <a:cubicBezTo>
                    <a:pt x="588645" y="944880"/>
                    <a:pt x="546735" y="961072"/>
                    <a:pt x="505778" y="978218"/>
                  </a:cubicBezTo>
                  <a:cubicBezTo>
                    <a:pt x="494348" y="948690"/>
                    <a:pt x="481965" y="919163"/>
                    <a:pt x="470535" y="888682"/>
                  </a:cubicBezTo>
                  <a:lnTo>
                    <a:pt x="470535" y="888682"/>
                  </a:lnTo>
                  <a:close/>
                  <a:moveTo>
                    <a:pt x="654368" y="817245"/>
                  </a:moveTo>
                  <a:cubicBezTo>
                    <a:pt x="696278" y="801053"/>
                    <a:pt x="738188" y="784860"/>
                    <a:pt x="779145" y="767715"/>
                  </a:cubicBezTo>
                  <a:cubicBezTo>
                    <a:pt x="790575" y="797243"/>
                    <a:pt x="802958" y="827722"/>
                    <a:pt x="814388" y="857250"/>
                  </a:cubicBezTo>
                  <a:cubicBezTo>
                    <a:pt x="772478" y="873443"/>
                    <a:pt x="730568" y="889635"/>
                    <a:pt x="689610" y="906780"/>
                  </a:cubicBezTo>
                  <a:cubicBezTo>
                    <a:pt x="678180" y="876300"/>
                    <a:pt x="665798" y="846772"/>
                    <a:pt x="654368" y="817245"/>
                  </a:cubicBezTo>
                  <a:lnTo>
                    <a:pt x="654368" y="817245"/>
                  </a:lnTo>
                  <a:close/>
                  <a:moveTo>
                    <a:pt x="838200" y="744855"/>
                  </a:moveTo>
                  <a:cubicBezTo>
                    <a:pt x="880110" y="728663"/>
                    <a:pt x="922020" y="712470"/>
                    <a:pt x="962978" y="695325"/>
                  </a:cubicBezTo>
                  <a:cubicBezTo>
                    <a:pt x="974408" y="724853"/>
                    <a:pt x="986790" y="755332"/>
                    <a:pt x="998220" y="784860"/>
                  </a:cubicBezTo>
                  <a:cubicBezTo>
                    <a:pt x="956310" y="801053"/>
                    <a:pt x="914400" y="817245"/>
                    <a:pt x="873443" y="834390"/>
                  </a:cubicBezTo>
                  <a:cubicBezTo>
                    <a:pt x="862013" y="804863"/>
                    <a:pt x="849630" y="774382"/>
                    <a:pt x="838200" y="744855"/>
                  </a:cubicBezTo>
                  <a:lnTo>
                    <a:pt x="838200" y="744855"/>
                  </a:lnTo>
                  <a:close/>
                  <a:moveTo>
                    <a:pt x="1022033" y="672465"/>
                  </a:moveTo>
                  <a:cubicBezTo>
                    <a:pt x="1063943" y="656272"/>
                    <a:pt x="1105853" y="640080"/>
                    <a:pt x="1146810" y="622935"/>
                  </a:cubicBezTo>
                  <a:cubicBezTo>
                    <a:pt x="1158240" y="652463"/>
                    <a:pt x="1170623" y="682943"/>
                    <a:pt x="1182053" y="712470"/>
                  </a:cubicBezTo>
                  <a:cubicBezTo>
                    <a:pt x="1140143" y="728663"/>
                    <a:pt x="1098233" y="744855"/>
                    <a:pt x="1057275" y="762000"/>
                  </a:cubicBezTo>
                  <a:cubicBezTo>
                    <a:pt x="1045845" y="732472"/>
                    <a:pt x="1033463" y="702945"/>
                    <a:pt x="1022033" y="672465"/>
                  </a:cubicBezTo>
                  <a:lnTo>
                    <a:pt x="1022033" y="672465"/>
                  </a:lnTo>
                  <a:close/>
                  <a:moveTo>
                    <a:pt x="1205865" y="600075"/>
                  </a:moveTo>
                  <a:cubicBezTo>
                    <a:pt x="1247775" y="583882"/>
                    <a:pt x="1289685" y="567690"/>
                    <a:pt x="1330643" y="550545"/>
                  </a:cubicBezTo>
                  <a:cubicBezTo>
                    <a:pt x="1342073" y="580072"/>
                    <a:pt x="1354455" y="610553"/>
                    <a:pt x="1365885" y="640080"/>
                  </a:cubicBezTo>
                  <a:cubicBezTo>
                    <a:pt x="1323975" y="656272"/>
                    <a:pt x="1282065" y="672465"/>
                    <a:pt x="1241108" y="689610"/>
                  </a:cubicBezTo>
                  <a:cubicBezTo>
                    <a:pt x="1229678" y="660082"/>
                    <a:pt x="1218248" y="630555"/>
                    <a:pt x="1205865" y="600075"/>
                  </a:cubicBezTo>
                  <a:lnTo>
                    <a:pt x="1205865" y="600075"/>
                  </a:lnTo>
                  <a:close/>
                  <a:moveTo>
                    <a:pt x="1389698" y="528638"/>
                  </a:moveTo>
                  <a:cubicBezTo>
                    <a:pt x="1431608" y="512445"/>
                    <a:pt x="1473518" y="496253"/>
                    <a:pt x="1514475" y="479108"/>
                  </a:cubicBezTo>
                  <a:cubicBezTo>
                    <a:pt x="1525905" y="508635"/>
                    <a:pt x="1538288" y="539115"/>
                    <a:pt x="1549718" y="568643"/>
                  </a:cubicBezTo>
                  <a:cubicBezTo>
                    <a:pt x="1507808" y="584835"/>
                    <a:pt x="1465898" y="601028"/>
                    <a:pt x="1424940" y="618172"/>
                  </a:cubicBezTo>
                  <a:cubicBezTo>
                    <a:pt x="1413510" y="587693"/>
                    <a:pt x="1402080" y="558165"/>
                    <a:pt x="1389698" y="528638"/>
                  </a:cubicBezTo>
                  <a:lnTo>
                    <a:pt x="1389698" y="528638"/>
                  </a:lnTo>
                  <a:close/>
                  <a:moveTo>
                    <a:pt x="1573530" y="456247"/>
                  </a:moveTo>
                  <a:cubicBezTo>
                    <a:pt x="1615440" y="440055"/>
                    <a:pt x="1657350" y="423863"/>
                    <a:pt x="1698308" y="406717"/>
                  </a:cubicBezTo>
                  <a:cubicBezTo>
                    <a:pt x="1709738" y="436245"/>
                    <a:pt x="1722120" y="466725"/>
                    <a:pt x="1733550" y="496253"/>
                  </a:cubicBezTo>
                  <a:cubicBezTo>
                    <a:pt x="1691640" y="512445"/>
                    <a:pt x="1649730" y="528638"/>
                    <a:pt x="1608773" y="545783"/>
                  </a:cubicBezTo>
                  <a:cubicBezTo>
                    <a:pt x="1597343" y="516255"/>
                    <a:pt x="1585913" y="485775"/>
                    <a:pt x="1573530" y="456247"/>
                  </a:cubicBezTo>
                  <a:lnTo>
                    <a:pt x="1573530" y="456247"/>
                  </a:lnTo>
                  <a:close/>
                  <a:moveTo>
                    <a:pt x="1757363" y="383858"/>
                  </a:moveTo>
                  <a:cubicBezTo>
                    <a:pt x="1799273" y="367665"/>
                    <a:pt x="1841183" y="351472"/>
                    <a:pt x="1882140" y="334328"/>
                  </a:cubicBezTo>
                  <a:cubicBezTo>
                    <a:pt x="1893570" y="363855"/>
                    <a:pt x="1905953" y="394335"/>
                    <a:pt x="1917383" y="423863"/>
                  </a:cubicBezTo>
                  <a:cubicBezTo>
                    <a:pt x="1875473" y="440055"/>
                    <a:pt x="1833563" y="456247"/>
                    <a:pt x="1792605" y="473392"/>
                  </a:cubicBezTo>
                  <a:cubicBezTo>
                    <a:pt x="1781175" y="443865"/>
                    <a:pt x="1769745" y="414338"/>
                    <a:pt x="1757363" y="383858"/>
                  </a:cubicBezTo>
                  <a:lnTo>
                    <a:pt x="1757363" y="383858"/>
                  </a:lnTo>
                  <a:close/>
                  <a:moveTo>
                    <a:pt x="102870" y="1033463"/>
                  </a:moveTo>
                  <a:cubicBezTo>
                    <a:pt x="144780" y="1017270"/>
                    <a:pt x="186690" y="1001078"/>
                    <a:pt x="227648" y="983932"/>
                  </a:cubicBezTo>
                  <a:cubicBezTo>
                    <a:pt x="239077" y="1013460"/>
                    <a:pt x="251460" y="1043940"/>
                    <a:pt x="262890" y="1073468"/>
                  </a:cubicBezTo>
                  <a:cubicBezTo>
                    <a:pt x="220980" y="1089660"/>
                    <a:pt x="179070" y="1105853"/>
                    <a:pt x="138113" y="1122998"/>
                  </a:cubicBezTo>
                  <a:cubicBezTo>
                    <a:pt x="125730" y="1092518"/>
                    <a:pt x="114300" y="1062990"/>
                    <a:pt x="102870" y="1033463"/>
                  </a:cubicBezTo>
                  <a:lnTo>
                    <a:pt x="102870" y="1033463"/>
                  </a:lnTo>
                  <a:close/>
                  <a:moveTo>
                    <a:pt x="1889760" y="180975"/>
                  </a:moveTo>
                  <a:cubicBezTo>
                    <a:pt x="1901190" y="210503"/>
                    <a:pt x="1913573" y="240983"/>
                    <a:pt x="1925003" y="270510"/>
                  </a:cubicBezTo>
                  <a:cubicBezTo>
                    <a:pt x="1966913" y="254317"/>
                    <a:pt x="2008823" y="238125"/>
                    <a:pt x="2049780" y="220980"/>
                  </a:cubicBezTo>
                  <a:cubicBezTo>
                    <a:pt x="2038350" y="191453"/>
                    <a:pt x="2025968" y="160972"/>
                    <a:pt x="2014538" y="131445"/>
                  </a:cubicBezTo>
                  <a:cubicBezTo>
                    <a:pt x="1973580" y="148590"/>
                    <a:pt x="1931670" y="164783"/>
                    <a:pt x="1889760" y="180975"/>
                  </a:cubicBezTo>
                  <a:lnTo>
                    <a:pt x="1889760" y="180975"/>
                  </a:lnTo>
                  <a:close/>
                  <a:moveTo>
                    <a:pt x="419100" y="758190"/>
                  </a:moveTo>
                  <a:cubicBezTo>
                    <a:pt x="430530" y="787718"/>
                    <a:pt x="442913" y="818197"/>
                    <a:pt x="454343" y="847725"/>
                  </a:cubicBezTo>
                  <a:cubicBezTo>
                    <a:pt x="496253" y="831532"/>
                    <a:pt x="538163" y="815340"/>
                    <a:pt x="579120" y="798195"/>
                  </a:cubicBezTo>
                  <a:cubicBezTo>
                    <a:pt x="567690" y="768668"/>
                    <a:pt x="555308" y="738188"/>
                    <a:pt x="543878" y="708660"/>
                  </a:cubicBezTo>
                  <a:cubicBezTo>
                    <a:pt x="501968" y="724853"/>
                    <a:pt x="461010" y="741045"/>
                    <a:pt x="419100" y="758190"/>
                  </a:cubicBezTo>
                  <a:lnTo>
                    <a:pt x="419100" y="758190"/>
                  </a:lnTo>
                  <a:close/>
                  <a:moveTo>
                    <a:pt x="602933" y="685800"/>
                  </a:moveTo>
                  <a:cubicBezTo>
                    <a:pt x="614363" y="715328"/>
                    <a:pt x="626745" y="745807"/>
                    <a:pt x="638175" y="775335"/>
                  </a:cubicBezTo>
                  <a:cubicBezTo>
                    <a:pt x="680085" y="759143"/>
                    <a:pt x="721995" y="742950"/>
                    <a:pt x="762953" y="725805"/>
                  </a:cubicBezTo>
                  <a:cubicBezTo>
                    <a:pt x="751523" y="696278"/>
                    <a:pt x="739140" y="665797"/>
                    <a:pt x="727710" y="636270"/>
                  </a:cubicBezTo>
                  <a:cubicBezTo>
                    <a:pt x="686753" y="652463"/>
                    <a:pt x="644843" y="669607"/>
                    <a:pt x="602933" y="685800"/>
                  </a:cubicBezTo>
                  <a:lnTo>
                    <a:pt x="602933" y="685800"/>
                  </a:lnTo>
                  <a:close/>
                  <a:moveTo>
                    <a:pt x="786765" y="613410"/>
                  </a:moveTo>
                  <a:cubicBezTo>
                    <a:pt x="798195" y="642938"/>
                    <a:pt x="810578" y="673418"/>
                    <a:pt x="822008" y="702945"/>
                  </a:cubicBezTo>
                  <a:cubicBezTo>
                    <a:pt x="863918" y="686753"/>
                    <a:pt x="905828" y="670560"/>
                    <a:pt x="946785" y="653415"/>
                  </a:cubicBezTo>
                  <a:cubicBezTo>
                    <a:pt x="935355" y="623888"/>
                    <a:pt x="922973" y="593407"/>
                    <a:pt x="911543" y="563880"/>
                  </a:cubicBezTo>
                  <a:cubicBezTo>
                    <a:pt x="870585" y="581025"/>
                    <a:pt x="828675" y="597218"/>
                    <a:pt x="786765" y="613410"/>
                  </a:cubicBezTo>
                  <a:lnTo>
                    <a:pt x="786765" y="613410"/>
                  </a:lnTo>
                  <a:close/>
                  <a:moveTo>
                    <a:pt x="970598" y="541020"/>
                  </a:moveTo>
                  <a:cubicBezTo>
                    <a:pt x="982028" y="570547"/>
                    <a:pt x="994410" y="601028"/>
                    <a:pt x="1005840" y="630555"/>
                  </a:cubicBezTo>
                  <a:cubicBezTo>
                    <a:pt x="1047750" y="614363"/>
                    <a:pt x="1089660" y="598170"/>
                    <a:pt x="1130618" y="581025"/>
                  </a:cubicBezTo>
                  <a:cubicBezTo>
                    <a:pt x="1119188" y="551497"/>
                    <a:pt x="1106805" y="521017"/>
                    <a:pt x="1095375" y="491490"/>
                  </a:cubicBezTo>
                  <a:cubicBezTo>
                    <a:pt x="1054418" y="508635"/>
                    <a:pt x="1012508" y="524828"/>
                    <a:pt x="970598" y="541020"/>
                  </a:cubicBezTo>
                  <a:lnTo>
                    <a:pt x="970598" y="541020"/>
                  </a:lnTo>
                  <a:close/>
                  <a:moveTo>
                    <a:pt x="1154430" y="469583"/>
                  </a:moveTo>
                  <a:cubicBezTo>
                    <a:pt x="1165860" y="499110"/>
                    <a:pt x="1178243" y="529590"/>
                    <a:pt x="1189673" y="559118"/>
                  </a:cubicBezTo>
                  <a:cubicBezTo>
                    <a:pt x="1231583" y="542925"/>
                    <a:pt x="1273493" y="526733"/>
                    <a:pt x="1314450" y="509588"/>
                  </a:cubicBezTo>
                  <a:cubicBezTo>
                    <a:pt x="1303020" y="480060"/>
                    <a:pt x="1290638" y="449580"/>
                    <a:pt x="1279208" y="420053"/>
                  </a:cubicBezTo>
                  <a:cubicBezTo>
                    <a:pt x="1238250" y="436245"/>
                    <a:pt x="1196340" y="453390"/>
                    <a:pt x="1154430" y="469583"/>
                  </a:cubicBezTo>
                  <a:lnTo>
                    <a:pt x="1154430" y="469583"/>
                  </a:lnTo>
                  <a:close/>
                  <a:moveTo>
                    <a:pt x="1338263" y="397192"/>
                  </a:moveTo>
                  <a:cubicBezTo>
                    <a:pt x="1349693" y="426720"/>
                    <a:pt x="1362075" y="457200"/>
                    <a:pt x="1373505" y="486728"/>
                  </a:cubicBezTo>
                  <a:cubicBezTo>
                    <a:pt x="1415415" y="470535"/>
                    <a:pt x="1457325" y="454342"/>
                    <a:pt x="1498283" y="437197"/>
                  </a:cubicBezTo>
                  <a:cubicBezTo>
                    <a:pt x="1486853" y="407670"/>
                    <a:pt x="1474470" y="377190"/>
                    <a:pt x="1463040" y="347663"/>
                  </a:cubicBezTo>
                  <a:cubicBezTo>
                    <a:pt x="1422083" y="364808"/>
                    <a:pt x="1380173" y="381000"/>
                    <a:pt x="1338263" y="397192"/>
                  </a:cubicBezTo>
                  <a:lnTo>
                    <a:pt x="1338263" y="397192"/>
                  </a:lnTo>
                  <a:close/>
                  <a:moveTo>
                    <a:pt x="1522095" y="324803"/>
                  </a:moveTo>
                  <a:cubicBezTo>
                    <a:pt x="1533525" y="354330"/>
                    <a:pt x="1545908" y="384810"/>
                    <a:pt x="1557338" y="414338"/>
                  </a:cubicBezTo>
                  <a:cubicBezTo>
                    <a:pt x="1599248" y="398145"/>
                    <a:pt x="1641158" y="381953"/>
                    <a:pt x="1682115" y="364808"/>
                  </a:cubicBezTo>
                  <a:cubicBezTo>
                    <a:pt x="1670685" y="335280"/>
                    <a:pt x="1658303" y="304800"/>
                    <a:pt x="1646873" y="275272"/>
                  </a:cubicBezTo>
                  <a:cubicBezTo>
                    <a:pt x="1605915" y="292417"/>
                    <a:pt x="1564005" y="308610"/>
                    <a:pt x="1522095" y="324803"/>
                  </a:cubicBezTo>
                  <a:lnTo>
                    <a:pt x="1522095" y="324803"/>
                  </a:lnTo>
                  <a:close/>
                  <a:moveTo>
                    <a:pt x="1705928" y="253365"/>
                  </a:moveTo>
                  <a:cubicBezTo>
                    <a:pt x="1717358" y="282892"/>
                    <a:pt x="1729740" y="313372"/>
                    <a:pt x="1741170" y="342900"/>
                  </a:cubicBezTo>
                  <a:cubicBezTo>
                    <a:pt x="1783080" y="326708"/>
                    <a:pt x="1824990" y="310515"/>
                    <a:pt x="1865948" y="293370"/>
                  </a:cubicBezTo>
                  <a:cubicBezTo>
                    <a:pt x="1854518" y="263842"/>
                    <a:pt x="1842135" y="233363"/>
                    <a:pt x="1830705" y="203835"/>
                  </a:cubicBezTo>
                  <a:cubicBezTo>
                    <a:pt x="1789748" y="220028"/>
                    <a:pt x="1747838" y="236220"/>
                    <a:pt x="1705928" y="253365"/>
                  </a:cubicBezTo>
                  <a:lnTo>
                    <a:pt x="1705928" y="253365"/>
                  </a:lnTo>
                  <a:close/>
                  <a:moveTo>
                    <a:pt x="51435" y="902018"/>
                  </a:moveTo>
                  <a:cubicBezTo>
                    <a:pt x="62865" y="931545"/>
                    <a:pt x="75248" y="962025"/>
                    <a:pt x="86678" y="991553"/>
                  </a:cubicBezTo>
                  <a:cubicBezTo>
                    <a:pt x="128588" y="975360"/>
                    <a:pt x="170498" y="959168"/>
                    <a:pt x="211455" y="942022"/>
                  </a:cubicBezTo>
                  <a:cubicBezTo>
                    <a:pt x="200025" y="912495"/>
                    <a:pt x="187643" y="882015"/>
                    <a:pt x="176213" y="852488"/>
                  </a:cubicBezTo>
                  <a:cubicBezTo>
                    <a:pt x="134303" y="869632"/>
                    <a:pt x="93345" y="885825"/>
                    <a:pt x="51435" y="902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Google Shape;398;p14"/>
          <p:cNvGrpSpPr/>
          <p:nvPr/>
        </p:nvGrpSpPr>
        <p:grpSpPr>
          <a:xfrm rot="-2900974">
            <a:off x="-339280" y="125016"/>
            <a:ext cx="2291061" cy="1420640"/>
            <a:chOff x="8389361" y="2098975"/>
            <a:chExt cx="4068231" cy="3362640"/>
          </a:xfrm>
        </p:grpSpPr>
        <p:sp>
          <p:nvSpPr>
            <p:cNvPr id="399" name="Google Shape;399;p14"/>
            <p:cNvSpPr/>
            <p:nvPr/>
          </p:nvSpPr>
          <p:spPr>
            <a:xfrm rot="530005">
              <a:off x="8760870" y="2350958"/>
              <a:ext cx="3500308" cy="2828460"/>
            </a:xfrm>
            <a:custGeom>
              <a:avLst/>
              <a:gdLst/>
              <a:ahLst/>
              <a:cxnLst/>
              <a:rect l="l" t="t" r="r" b="b"/>
              <a:pathLst>
                <a:path w="2337021" h="1888454" extrusionOk="0">
                  <a:moveTo>
                    <a:pt x="426513" y="2712"/>
                  </a:moveTo>
                  <a:lnTo>
                    <a:pt x="2276268" y="487534"/>
                  </a:lnTo>
                  <a:cubicBezTo>
                    <a:pt x="2319131" y="498964"/>
                    <a:pt x="2345801" y="543732"/>
                    <a:pt x="2334371" y="586594"/>
                  </a:cubicBezTo>
                  <a:lnTo>
                    <a:pt x="2009568" y="1827701"/>
                  </a:lnTo>
                  <a:cubicBezTo>
                    <a:pt x="1998138" y="1870564"/>
                    <a:pt x="1953371" y="1897234"/>
                    <a:pt x="1910509" y="1885804"/>
                  </a:cubicBezTo>
                  <a:lnTo>
                    <a:pt x="60754" y="1400982"/>
                  </a:lnTo>
                  <a:cubicBezTo>
                    <a:pt x="17891" y="1389551"/>
                    <a:pt x="-8779" y="1344784"/>
                    <a:pt x="2651" y="1301922"/>
                  </a:cubicBezTo>
                  <a:lnTo>
                    <a:pt x="327454" y="60814"/>
                  </a:lnTo>
                  <a:cubicBezTo>
                    <a:pt x="338883" y="16999"/>
                    <a:pt x="382698" y="-8718"/>
                    <a:pt x="426513" y="27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" name="Google Shape;400;p14"/>
            <p:cNvGrpSpPr/>
            <p:nvPr/>
          </p:nvGrpSpPr>
          <p:grpSpPr>
            <a:xfrm rot="531790">
              <a:off x="8586217" y="2382636"/>
              <a:ext cx="3497753" cy="2826395"/>
              <a:chOff x="6494351" y="3204355"/>
              <a:chExt cx="2337021" cy="1888454"/>
            </a:xfrm>
          </p:grpSpPr>
          <p:sp>
            <p:nvSpPr>
              <p:cNvPr id="401" name="Google Shape;401;p14"/>
              <p:cNvSpPr/>
              <p:nvPr/>
            </p:nvSpPr>
            <p:spPr>
              <a:xfrm>
                <a:off x="6494351" y="3204355"/>
                <a:ext cx="2337021" cy="1888454"/>
              </a:xfrm>
              <a:custGeom>
                <a:avLst/>
                <a:gdLst/>
                <a:ahLst/>
                <a:cxnLst/>
                <a:rect l="l" t="t" r="r" b="b"/>
                <a:pathLst>
                  <a:path w="2337021" h="1888454" extrusionOk="0">
                    <a:moveTo>
                      <a:pt x="426513" y="2712"/>
                    </a:moveTo>
                    <a:lnTo>
                      <a:pt x="2276268" y="487534"/>
                    </a:lnTo>
                    <a:cubicBezTo>
                      <a:pt x="2319131" y="498964"/>
                      <a:pt x="2345801" y="543732"/>
                      <a:pt x="2334371" y="586594"/>
                    </a:cubicBezTo>
                    <a:lnTo>
                      <a:pt x="2009568" y="1827701"/>
                    </a:lnTo>
                    <a:cubicBezTo>
                      <a:pt x="1998138" y="1870564"/>
                      <a:pt x="1953371" y="1897234"/>
                      <a:pt x="1910509" y="1885804"/>
                    </a:cubicBezTo>
                    <a:lnTo>
                      <a:pt x="60754" y="1400982"/>
                    </a:lnTo>
                    <a:cubicBezTo>
                      <a:pt x="17891" y="1389551"/>
                      <a:pt x="-8779" y="1344784"/>
                      <a:pt x="2651" y="1301922"/>
                    </a:cubicBezTo>
                    <a:lnTo>
                      <a:pt x="327454" y="60814"/>
                    </a:lnTo>
                    <a:cubicBezTo>
                      <a:pt x="338883" y="16999"/>
                      <a:pt x="382698" y="-8718"/>
                      <a:pt x="426513" y="27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402;p14"/>
              <p:cNvSpPr/>
              <p:nvPr/>
            </p:nvSpPr>
            <p:spPr>
              <a:xfrm>
                <a:off x="6913244" y="3300412"/>
                <a:ext cx="1918128" cy="1791445"/>
              </a:xfrm>
              <a:custGeom>
                <a:avLst/>
                <a:gdLst/>
                <a:ahLst/>
                <a:cxnLst/>
                <a:rect l="l" t="t" r="r" b="b"/>
                <a:pathLst>
                  <a:path w="1918128" h="1791445" extrusionOk="0">
                    <a:moveTo>
                      <a:pt x="365760" y="0"/>
                    </a:moveTo>
                    <a:lnTo>
                      <a:pt x="1857375" y="390525"/>
                    </a:lnTo>
                    <a:cubicBezTo>
                      <a:pt x="1900238" y="401955"/>
                      <a:pt x="1926907" y="446722"/>
                      <a:pt x="1915478" y="489585"/>
                    </a:cubicBezTo>
                    <a:lnTo>
                      <a:pt x="1590675" y="1730693"/>
                    </a:lnTo>
                    <a:cubicBezTo>
                      <a:pt x="1579245" y="1773555"/>
                      <a:pt x="1534478" y="1800225"/>
                      <a:pt x="1491615" y="1788795"/>
                    </a:cubicBezTo>
                    <a:lnTo>
                      <a:pt x="0" y="1398270"/>
                    </a:lnTo>
                    <a:lnTo>
                      <a:pt x="3657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403;p14"/>
              <p:cNvSpPr/>
              <p:nvPr/>
            </p:nvSpPr>
            <p:spPr>
              <a:xfrm>
                <a:off x="7026592" y="3425190"/>
                <a:ext cx="1707832" cy="1560194"/>
              </a:xfrm>
              <a:custGeom>
                <a:avLst/>
                <a:gdLst/>
                <a:ahLst/>
                <a:cxnLst/>
                <a:rect l="l" t="t" r="r" b="b"/>
                <a:pathLst>
                  <a:path w="1707832" h="1560194" extrusionOk="0">
                    <a:moveTo>
                      <a:pt x="294322" y="102870"/>
                    </a:moveTo>
                    <a:cubicBezTo>
                      <a:pt x="293370" y="105727"/>
                      <a:pt x="291465" y="106680"/>
                      <a:pt x="288607" y="106680"/>
                    </a:cubicBezTo>
                    <a:cubicBezTo>
                      <a:pt x="285750" y="105727"/>
                      <a:pt x="284797" y="103822"/>
                      <a:pt x="284797" y="100965"/>
                    </a:cubicBezTo>
                    <a:lnTo>
                      <a:pt x="310515" y="3810"/>
                    </a:lnTo>
                    <a:cubicBezTo>
                      <a:pt x="311467" y="952"/>
                      <a:pt x="313372" y="0"/>
                      <a:pt x="316230" y="0"/>
                    </a:cubicBezTo>
                    <a:lnTo>
                      <a:pt x="411480" y="24765"/>
                    </a:lnTo>
                    <a:cubicBezTo>
                      <a:pt x="414338" y="25717"/>
                      <a:pt x="415290" y="27622"/>
                      <a:pt x="415290" y="30480"/>
                    </a:cubicBezTo>
                    <a:cubicBezTo>
                      <a:pt x="414338" y="33338"/>
                      <a:pt x="412432" y="34290"/>
                      <a:pt x="409575" y="34290"/>
                    </a:cubicBezTo>
                    <a:lnTo>
                      <a:pt x="318135" y="10477"/>
                    </a:lnTo>
                    <a:lnTo>
                      <a:pt x="294322" y="102870"/>
                    </a:lnTo>
                    <a:lnTo>
                      <a:pt x="294322" y="102870"/>
                    </a:lnTo>
                    <a:close/>
                    <a:moveTo>
                      <a:pt x="1606868" y="347663"/>
                    </a:moveTo>
                    <a:cubicBezTo>
                      <a:pt x="1604010" y="346710"/>
                      <a:pt x="1603057" y="344805"/>
                      <a:pt x="1603057" y="341947"/>
                    </a:cubicBezTo>
                    <a:cubicBezTo>
                      <a:pt x="1604010" y="339090"/>
                      <a:pt x="1605915" y="338138"/>
                      <a:pt x="1608772" y="338138"/>
                    </a:cubicBezTo>
                    <a:lnTo>
                      <a:pt x="1704022" y="362902"/>
                    </a:lnTo>
                    <a:cubicBezTo>
                      <a:pt x="1706880" y="363855"/>
                      <a:pt x="1707832" y="365760"/>
                      <a:pt x="1707832" y="368617"/>
                    </a:cubicBezTo>
                    <a:lnTo>
                      <a:pt x="1682115" y="465772"/>
                    </a:lnTo>
                    <a:cubicBezTo>
                      <a:pt x="1681163" y="468630"/>
                      <a:pt x="1679257" y="469582"/>
                      <a:pt x="1676400" y="469582"/>
                    </a:cubicBezTo>
                    <a:cubicBezTo>
                      <a:pt x="1673543" y="468630"/>
                      <a:pt x="1672590" y="466725"/>
                      <a:pt x="1672590" y="463867"/>
                    </a:cubicBezTo>
                    <a:lnTo>
                      <a:pt x="1696402" y="371475"/>
                    </a:lnTo>
                    <a:lnTo>
                      <a:pt x="1606868" y="347663"/>
                    </a:lnTo>
                    <a:lnTo>
                      <a:pt x="1606868" y="347663"/>
                    </a:lnTo>
                    <a:close/>
                    <a:moveTo>
                      <a:pt x="1413510" y="1457325"/>
                    </a:moveTo>
                    <a:cubicBezTo>
                      <a:pt x="1414463" y="1454467"/>
                      <a:pt x="1416368" y="1453515"/>
                      <a:pt x="1419225" y="1453515"/>
                    </a:cubicBezTo>
                    <a:cubicBezTo>
                      <a:pt x="1422082" y="1454467"/>
                      <a:pt x="1423035" y="1456373"/>
                      <a:pt x="1423035" y="1459230"/>
                    </a:cubicBezTo>
                    <a:lnTo>
                      <a:pt x="1397318" y="1556385"/>
                    </a:lnTo>
                    <a:cubicBezTo>
                      <a:pt x="1396365" y="1559242"/>
                      <a:pt x="1394460" y="1560195"/>
                      <a:pt x="1391602" y="1560195"/>
                    </a:cubicBezTo>
                    <a:lnTo>
                      <a:pt x="1296352" y="1535430"/>
                    </a:lnTo>
                    <a:cubicBezTo>
                      <a:pt x="1293495" y="1534478"/>
                      <a:pt x="1292543" y="1532573"/>
                      <a:pt x="1292543" y="1529715"/>
                    </a:cubicBezTo>
                    <a:cubicBezTo>
                      <a:pt x="1293495" y="1526857"/>
                      <a:pt x="1295400" y="1525905"/>
                      <a:pt x="1298257" y="1525905"/>
                    </a:cubicBezTo>
                    <a:lnTo>
                      <a:pt x="1389697" y="1549717"/>
                    </a:lnTo>
                    <a:lnTo>
                      <a:pt x="1413510" y="1457325"/>
                    </a:lnTo>
                    <a:lnTo>
                      <a:pt x="1413510" y="1457325"/>
                    </a:lnTo>
                    <a:close/>
                    <a:moveTo>
                      <a:pt x="100965" y="1212532"/>
                    </a:moveTo>
                    <a:cubicBezTo>
                      <a:pt x="103822" y="1213485"/>
                      <a:pt x="104775" y="1215390"/>
                      <a:pt x="104775" y="1218248"/>
                    </a:cubicBezTo>
                    <a:cubicBezTo>
                      <a:pt x="103822" y="1221105"/>
                      <a:pt x="101917" y="1222057"/>
                      <a:pt x="99060" y="1222057"/>
                    </a:cubicBezTo>
                    <a:lnTo>
                      <a:pt x="3810" y="1197292"/>
                    </a:lnTo>
                    <a:cubicBezTo>
                      <a:pt x="952" y="1196340"/>
                      <a:pt x="0" y="1194435"/>
                      <a:pt x="0" y="1191578"/>
                    </a:cubicBezTo>
                    <a:lnTo>
                      <a:pt x="25717" y="1094423"/>
                    </a:lnTo>
                    <a:cubicBezTo>
                      <a:pt x="26670" y="1091565"/>
                      <a:pt x="28575" y="1090613"/>
                      <a:pt x="31432" y="1090613"/>
                    </a:cubicBezTo>
                    <a:cubicBezTo>
                      <a:pt x="34290" y="1091565"/>
                      <a:pt x="35242" y="1093470"/>
                      <a:pt x="35242" y="1096328"/>
                    </a:cubicBezTo>
                    <a:lnTo>
                      <a:pt x="11430" y="1188720"/>
                    </a:lnTo>
                    <a:lnTo>
                      <a:pt x="100965" y="121253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14"/>
              <p:cNvSpPr/>
              <p:nvPr/>
            </p:nvSpPr>
            <p:spPr>
              <a:xfrm>
                <a:off x="6722322" y="3787669"/>
                <a:ext cx="309455" cy="309455"/>
              </a:xfrm>
              <a:custGeom>
                <a:avLst/>
                <a:gdLst/>
                <a:ahLst/>
                <a:cxnLst/>
                <a:rect l="l" t="t" r="r" b="b"/>
                <a:pathLst>
                  <a:path w="309455" h="309455" extrusionOk="0">
                    <a:moveTo>
                      <a:pt x="193780" y="5185"/>
                    </a:moveTo>
                    <a:cubicBezTo>
                      <a:pt x="276648" y="27093"/>
                      <a:pt x="326178" y="110913"/>
                      <a:pt x="304270" y="193780"/>
                    </a:cubicBezTo>
                    <a:cubicBezTo>
                      <a:pt x="282363" y="276648"/>
                      <a:pt x="198543" y="326178"/>
                      <a:pt x="115675" y="304270"/>
                    </a:cubicBezTo>
                    <a:cubicBezTo>
                      <a:pt x="32808" y="282363"/>
                      <a:pt x="-16722" y="198543"/>
                      <a:pt x="5185" y="115675"/>
                    </a:cubicBezTo>
                    <a:cubicBezTo>
                      <a:pt x="27093" y="32808"/>
                      <a:pt x="111865" y="-16722"/>
                      <a:pt x="193780" y="518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14"/>
              <p:cNvSpPr/>
              <p:nvPr/>
            </p:nvSpPr>
            <p:spPr>
              <a:xfrm>
                <a:off x="6794396" y="3858791"/>
                <a:ext cx="167212" cy="167212"/>
              </a:xfrm>
              <a:custGeom>
                <a:avLst/>
                <a:gdLst/>
                <a:ahLst/>
                <a:cxnLst/>
                <a:rect l="l" t="t" r="r" b="b"/>
                <a:pathLst>
                  <a:path w="167212" h="167212" extrusionOk="0">
                    <a:moveTo>
                      <a:pt x="104561" y="2644"/>
                    </a:moveTo>
                    <a:cubicBezTo>
                      <a:pt x="149329" y="14074"/>
                      <a:pt x="175998" y="59794"/>
                      <a:pt x="164569" y="104561"/>
                    </a:cubicBezTo>
                    <a:cubicBezTo>
                      <a:pt x="153139" y="149329"/>
                      <a:pt x="107419" y="175999"/>
                      <a:pt x="62651" y="164569"/>
                    </a:cubicBezTo>
                    <a:cubicBezTo>
                      <a:pt x="17884" y="153139"/>
                      <a:pt x="-8786" y="107419"/>
                      <a:pt x="2644" y="62651"/>
                    </a:cubicBezTo>
                    <a:cubicBezTo>
                      <a:pt x="14073" y="17884"/>
                      <a:pt x="59794" y="-8786"/>
                      <a:pt x="104561" y="26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14"/>
              <p:cNvSpPr/>
              <p:nvPr/>
            </p:nvSpPr>
            <p:spPr>
              <a:xfrm>
                <a:off x="6610223" y="3390773"/>
                <a:ext cx="535559" cy="1103249"/>
              </a:xfrm>
              <a:custGeom>
                <a:avLst/>
                <a:gdLst/>
                <a:ahLst/>
                <a:cxnLst/>
                <a:rect l="l" t="t" r="r" b="b"/>
                <a:pathLst>
                  <a:path w="535559" h="1103249" extrusionOk="0">
                    <a:moveTo>
                      <a:pt x="271590" y="109664"/>
                    </a:moveTo>
                    <a:cubicBezTo>
                      <a:pt x="341122" y="127762"/>
                      <a:pt x="410655" y="145860"/>
                      <a:pt x="480187" y="163957"/>
                    </a:cubicBezTo>
                    <a:cubicBezTo>
                      <a:pt x="499237" y="168719"/>
                      <a:pt x="510667" y="188722"/>
                      <a:pt x="505905" y="207772"/>
                    </a:cubicBezTo>
                    <a:lnTo>
                      <a:pt x="505905" y="207772"/>
                    </a:lnTo>
                    <a:cubicBezTo>
                      <a:pt x="501142" y="226822"/>
                      <a:pt x="481140" y="238252"/>
                      <a:pt x="463042" y="233489"/>
                    </a:cubicBezTo>
                    <a:cubicBezTo>
                      <a:pt x="393509" y="215392"/>
                      <a:pt x="323977" y="197294"/>
                      <a:pt x="254445" y="179197"/>
                    </a:cubicBezTo>
                    <a:cubicBezTo>
                      <a:pt x="235395" y="174435"/>
                      <a:pt x="223965" y="154432"/>
                      <a:pt x="228727" y="136335"/>
                    </a:cubicBezTo>
                    <a:lnTo>
                      <a:pt x="228727" y="136335"/>
                    </a:lnTo>
                    <a:cubicBezTo>
                      <a:pt x="233490" y="116332"/>
                      <a:pt x="252540" y="104902"/>
                      <a:pt x="271590" y="109664"/>
                    </a:cubicBezTo>
                    <a:lnTo>
                      <a:pt x="271590" y="109664"/>
                    </a:lnTo>
                    <a:close/>
                    <a:moveTo>
                      <a:pt x="72517" y="870712"/>
                    </a:moveTo>
                    <a:cubicBezTo>
                      <a:pt x="142049" y="888809"/>
                      <a:pt x="211582" y="906907"/>
                      <a:pt x="281115" y="925005"/>
                    </a:cubicBezTo>
                    <a:cubicBezTo>
                      <a:pt x="300165" y="929767"/>
                      <a:pt x="311595" y="949770"/>
                      <a:pt x="306832" y="967867"/>
                    </a:cubicBezTo>
                    <a:lnTo>
                      <a:pt x="306832" y="967867"/>
                    </a:lnTo>
                    <a:cubicBezTo>
                      <a:pt x="302070" y="986917"/>
                      <a:pt x="282067" y="998347"/>
                      <a:pt x="263970" y="993584"/>
                    </a:cubicBezTo>
                    <a:cubicBezTo>
                      <a:pt x="194437" y="975487"/>
                      <a:pt x="124905" y="957390"/>
                      <a:pt x="55372" y="939292"/>
                    </a:cubicBezTo>
                    <a:cubicBezTo>
                      <a:pt x="36322" y="934530"/>
                      <a:pt x="24892" y="914527"/>
                      <a:pt x="29655" y="896430"/>
                    </a:cubicBezTo>
                    <a:lnTo>
                      <a:pt x="29655" y="896430"/>
                    </a:lnTo>
                    <a:cubicBezTo>
                      <a:pt x="33464" y="876427"/>
                      <a:pt x="53467" y="864997"/>
                      <a:pt x="72517" y="870712"/>
                    </a:cubicBezTo>
                    <a:lnTo>
                      <a:pt x="72517" y="870712"/>
                    </a:lnTo>
                    <a:close/>
                    <a:moveTo>
                      <a:pt x="43942" y="978345"/>
                    </a:moveTo>
                    <a:cubicBezTo>
                      <a:pt x="24892" y="973582"/>
                      <a:pt x="5842" y="985012"/>
                      <a:pt x="1080" y="1004062"/>
                    </a:cubicBezTo>
                    <a:lnTo>
                      <a:pt x="1080" y="1004062"/>
                    </a:lnTo>
                    <a:cubicBezTo>
                      <a:pt x="-3683" y="1023112"/>
                      <a:pt x="7747" y="1042162"/>
                      <a:pt x="26797" y="1047877"/>
                    </a:cubicBezTo>
                    <a:lnTo>
                      <a:pt x="235395" y="1102170"/>
                    </a:lnTo>
                    <a:cubicBezTo>
                      <a:pt x="254445" y="1106932"/>
                      <a:pt x="273495" y="1095502"/>
                      <a:pt x="278257" y="1076452"/>
                    </a:cubicBezTo>
                    <a:lnTo>
                      <a:pt x="278257" y="1076452"/>
                    </a:lnTo>
                    <a:cubicBezTo>
                      <a:pt x="283020" y="1057402"/>
                      <a:pt x="271590" y="1038352"/>
                      <a:pt x="252540" y="1032637"/>
                    </a:cubicBezTo>
                    <a:lnTo>
                      <a:pt x="43942" y="978345"/>
                    </a:lnTo>
                    <a:lnTo>
                      <a:pt x="43942" y="978345"/>
                    </a:lnTo>
                    <a:close/>
                    <a:moveTo>
                      <a:pt x="101092" y="762127"/>
                    </a:moveTo>
                    <a:cubicBezTo>
                      <a:pt x="82042" y="757365"/>
                      <a:pt x="62992" y="768795"/>
                      <a:pt x="58230" y="787845"/>
                    </a:cubicBezTo>
                    <a:lnTo>
                      <a:pt x="58230" y="787845"/>
                    </a:lnTo>
                    <a:cubicBezTo>
                      <a:pt x="53467" y="806895"/>
                      <a:pt x="64897" y="825945"/>
                      <a:pt x="83947" y="831659"/>
                    </a:cubicBezTo>
                    <a:lnTo>
                      <a:pt x="292545" y="885952"/>
                    </a:lnTo>
                    <a:cubicBezTo>
                      <a:pt x="311595" y="890715"/>
                      <a:pt x="330645" y="879284"/>
                      <a:pt x="336359" y="860234"/>
                    </a:cubicBezTo>
                    <a:lnTo>
                      <a:pt x="336359" y="860234"/>
                    </a:lnTo>
                    <a:cubicBezTo>
                      <a:pt x="341122" y="841184"/>
                      <a:pt x="329692" y="822134"/>
                      <a:pt x="310642" y="817372"/>
                    </a:cubicBezTo>
                    <a:lnTo>
                      <a:pt x="101092" y="762127"/>
                    </a:lnTo>
                    <a:lnTo>
                      <a:pt x="101092" y="762127"/>
                    </a:lnTo>
                    <a:close/>
                    <a:moveTo>
                      <a:pt x="243015" y="218249"/>
                    </a:moveTo>
                    <a:cubicBezTo>
                      <a:pt x="223965" y="213487"/>
                      <a:pt x="204915" y="224917"/>
                      <a:pt x="199199" y="243967"/>
                    </a:cubicBezTo>
                    <a:lnTo>
                      <a:pt x="199199" y="243967"/>
                    </a:lnTo>
                    <a:cubicBezTo>
                      <a:pt x="194437" y="263017"/>
                      <a:pt x="205867" y="282067"/>
                      <a:pt x="224917" y="286830"/>
                    </a:cubicBezTo>
                    <a:lnTo>
                      <a:pt x="433515" y="341122"/>
                    </a:lnTo>
                    <a:cubicBezTo>
                      <a:pt x="452565" y="345885"/>
                      <a:pt x="471615" y="334455"/>
                      <a:pt x="476377" y="315405"/>
                    </a:cubicBezTo>
                    <a:lnTo>
                      <a:pt x="476377" y="315405"/>
                    </a:lnTo>
                    <a:cubicBezTo>
                      <a:pt x="481140" y="296355"/>
                      <a:pt x="469709" y="277305"/>
                      <a:pt x="450659" y="272542"/>
                    </a:cubicBezTo>
                    <a:lnTo>
                      <a:pt x="243015" y="218249"/>
                    </a:lnTo>
                    <a:lnTo>
                      <a:pt x="243015" y="218249"/>
                    </a:lnTo>
                    <a:close/>
                    <a:moveTo>
                      <a:pt x="300165" y="1080"/>
                    </a:moveTo>
                    <a:cubicBezTo>
                      <a:pt x="281115" y="-3683"/>
                      <a:pt x="262065" y="7747"/>
                      <a:pt x="257302" y="26797"/>
                    </a:cubicBezTo>
                    <a:lnTo>
                      <a:pt x="257302" y="26797"/>
                    </a:lnTo>
                    <a:cubicBezTo>
                      <a:pt x="252540" y="45847"/>
                      <a:pt x="263970" y="64897"/>
                      <a:pt x="283020" y="69660"/>
                    </a:cubicBezTo>
                    <a:lnTo>
                      <a:pt x="491617" y="123952"/>
                    </a:lnTo>
                    <a:cubicBezTo>
                      <a:pt x="510667" y="128714"/>
                      <a:pt x="529717" y="117285"/>
                      <a:pt x="534480" y="98235"/>
                    </a:cubicBezTo>
                    <a:lnTo>
                      <a:pt x="534480" y="98235"/>
                    </a:lnTo>
                    <a:cubicBezTo>
                      <a:pt x="539242" y="79185"/>
                      <a:pt x="527812" y="60135"/>
                      <a:pt x="508762" y="55372"/>
                    </a:cubicBezTo>
                    <a:lnTo>
                      <a:pt x="300165" y="108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" name="Google Shape;407;p14"/>
          <p:cNvGrpSpPr/>
          <p:nvPr/>
        </p:nvGrpSpPr>
        <p:grpSpPr>
          <a:xfrm>
            <a:off x="8240222" y="2264029"/>
            <a:ext cx="298533" cy="410913"/>
            <a:chOff x="3426491" y="5931793"/>
            <a:chExt cx="814775" cy="842265"/>
          </a:xfrm>
        </p:grpSpPr>
        <p:sp>
          <p:nvSpPr>
            <p:cNvPr id="408" name="Google Shape;408;p14"/>
            <p:cNvSpPr/>
            <p:nvPr/>
          </p:nvSpPr>
          <p:spPr>
            <a:xfrm>
              <a:off x="3538472" y="5931793"/>
              <a:ext cx="702794" cy="796355"/>
            </a:xfrm>
            <a:custGeom>
              <a:avLst/>
              <a:gdLst/>
              <a:ahLst/>
              <a:cxnLst/>
              <a:rect l="l" t="t" r="r" b="b"/>
              <a:pathLst>
                <a:path w="408008" h="462325" extrusionOk="0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4"/>
            <p:cNvSpPr/>
            <p:nvPr/>
          </p:nvSpPr>
          <p:spPr>
            <a:xfrm>
              <a:off x="3426491" y="5977703"/>
              <a:ext cx="702794" cy="796355"/>
            </a:xfrm>
            <a:custGeom>
              <a:avLst/>
              <a:gdLst/>
              <a:ahLst/>
              <a:cxnLst/>
              <a:rect l="l" t="t" r="r" b="b"/>
              <a:pathLst>
                <a:path w="408008" h="462325" extrusionOk="0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" name="Google Shape;410;p14"/>
          <p:cNvGrpSpPr/>
          <p:nvPr/>
        </p:nvGrpSpPr>
        <p:grpSpPr>
          <a:xfrm rot="-8717163">
            <a:off x="1632436" y="34521"/>
            <a:ext cx="201941" cy="609257"/>
            <a:chOff x="6286819" y="3044637"/>
            <a:chExt cx="551300" cy="1248275"/>
          </a:xfrm>
        </p:grpSpPr>
        <p:sp>
          <p:nvSpPr>
            <p:cNvPr id="411" name="Google Shape;411;p14"/>
            <p:cNvSpPr/>
            <p:nvPr/>
          </p:nvSpPr>
          <p:spPr>
            <a:xfrm>
              <a:off x="6319036" y="3044637"/>
              <a:ext cx="519083" cy="1215167"/>
            </a:xfrm>
            <a:custGeom>
              <a:avLst/>
              <a:gdLst/>
              <a:ahLst/>
              <a:cxnLst/>
              <a:rect l="l" t="t" r="r" b="b"/>
              <a:pathLst>
                <a:path w="519083" h="1215167" extrusionOk="0">
                  <a:moveTo>
                    <a:pt x="11490" y="0"/>
                  </a:moveTo>
                  <a:lnTo>
                    <a:pt x="47820" y="70316"/>
                  </a:lnTo>
                  <a:lnTo>
                    <a:pt x="59088" y="65654"/>
                  </a:lnTo>
                  <a:lnTo>
                    <a:pt x="163692" y="225829"/>
                  </a:lnTo>
                  <a:lnTo>
                    <a:pt x="163985" y="225711"/>
                  </a:lnTo>
                  <a:lnTo>
                    <a:pt x="519083" y="1105440"/>
                  </a:lnTo>
                  <a:lnTo>
                    <a:pt x="507382" y="1110163"/>
                  </a:lnTo>
                  <a:lnTo>
                    <a:pt x="515051" y="1136787"/>
                  </a:lnTo>
                  <a:cubicBezTo>
                    <a:pt x="521437" y="1174179"/>
                    <a:pt x="513744" y="1205570"/>
                    <a:pt x="494048" y="1212956"/>
                  </a:cubicBezTo>
                  <a:cubicBezTo>
                    <a:pt x="480917" y="1218700"/>
                    <a:pt x="464503" y="1212956"/>
                    <a:pt x="448705" y="1199210"/>
                  </a:cubicBezTo>
                  <a:lnTo>
                    <a:pt x="414056" y="1147834"/>
                  </a:lnTo>
                  <a:lnTo>
                    <a:pt x="401888" y="1152746"/>
                  </a:lnTo>
                  <a:lnTo>
                    <a:pt x="47051" y="273665"/>
                  </a:lnTo>
                  <a:lnTo>
                    <a:pt x="45958" y="274105"/>
                  </a:lnTo>
                  <a:lnTo>
                    <a:pt x="11490" y="85350"/>
                  </a:lnTo>
                  <a:lnTo>
                    <a:pt x="22212" y="8091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" name="Google Shape;412;p14"/>
            <p:cNvGrpSpPr/>
            <p:nvPr/>
          </p:nvGrpSpPr>
          <p:grpSpPr>
            <a:xfrm>
              <a:off x="6286819" y="3077746"/>
              <a:ext cx="519766" cy="1215166"/>
              <a:chOff x="6072187" y="3225165"/>
              <a:chExt cx="301629" cy="705180"/>
            </a:xfrm>
          </p:grpSpPr>
          <p:sp>
            <p:nvSpPr>
              <p:cNvPr id="413" name="Google Shape;413;p14"/>
              <p:cNvSpPr/>
              <p:nvPr/>
            </p:nvSpPr>
            <p:spPr>
              <a:xfrm>
                <a:off x="6300658" y="3817288"/>
                <a:ext cx="71695" cy="113057"/>
              </a:xfrm>
              <a:custGeom>
                <a:avLst/>
                <a:gdLst/>
                <a:ahLst/>
                <a:cxnLst/>
                <a:rect l="l" t="t" r="r" b="b"/>
                <a:pathLst>
                  <a:path w="71695" h="113057" extrusionOk="0">
                    <a:moveTo>
                      <a:pt x="13464" y="1284"/>
                    </a:moveTo>
                    <a:cubicBezTo>
                      <a:pt x="28704" y="-5384"/>
                      <a:pt x="51564" y="14619"/>
                      <a:pt x="63947" y="45099"/>
                    </a:cubicBezTo>
                    <a:cubicBezTo>
                      <a:pt x="76329" y="75579"/>
                      <a:pt x="73472" y="106059"/>
                      <a:pt x="58232" y="111774"/>
                    </a:cubicBezTo>
                    <a:cubicBezTo>
                      <a:pt x="42992" y="118441"/>
                      <a:pt x="20132" y="98439"/>
                      <a:pt x="7749" y="67959"/>
                    </a:cubicBezTo>
                    <a:cubicBezTo>
                      <a:pt x="-4633" y="37479"/>
                      <a:pt x="-1776" y="7951"/>
                      <a:pt x="13464" y="128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14"/>
              <p:cNvSpPr/>
              <p:nvPr/>
            </p:nvSpPr>
            <p:spPr>
              <a:xfrm rot="-1320846">
                <a:off x="6199891" y="3349771"/>
                <a:ext cx="73373" cy="550784"/>
              </a:xfrm>
              <a:custGeom>
                <a:avLst/>
                <a:gdLst/>
                <a:ahLst/>
                <a:cxnLst/>
                <a:rect l="l" t="t" r="r" b="b"/>
                <a:pathLst>
                  <a:path w="73341" h="550541" extrusionOk="0">
                    <a:moveTo>
                      <a:pt x="0" y="0"/>
                    </a:moveTo>
                    <a:lnTo>
                      <a:pt x="73342" y="0"/>
                    </a:lnTo>
                    <a:lnTo>
                      <a:pt x="73342" y="550541"/>
                    </a:lnTo>
                    <a:lnTo>
                      <a:pt x="0" y="55054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14"/>
              <p:cNvSpPr/>
              <p:nvPr/>
            </p:nvSpPr>
            <p:spPr>
              <a:xfrm>
                <a:off x="6072187" y="3225165"/>
                <a:ext cx="36194" cy="64769"/>
              </a:xfrm>
              <a:custGeom>
                <a:avLst/>
                <a:gdLst/>
                <a:ahLst/>
                <a:cxnLst/>
                <a:rect l="l" t="t" r="r" b="b"/>
                <a:pathLst>
                  <a:path w="36194" h="64769" extrusionOk="0">
                    <a:moveTo>
                      <a:pt x="18097" y="64770"/>
                    </a:moveTo>
                    <a:lnTo>
                      <a:pt x="36195" y="57150"/>
                    </a:lnTo>
                    <a:lnTo>
                      <a:pt x="6668" y="0"/>
                    </a:lnTo>
                    <a:lnTo>
                      <a:pt x="0" y="285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" name="Google Shape;416;p14"/>
              <p:cNvSpPr/>
              <p:nvPr/>
            </p:nvSpPr>
            <p:spPr>
              <a:xfrm>
                <a:off x="6078855" y="3263265"/>
                <a:ext cx="88582" cy="120967"/>
              </a:xfrm>
              <a:custGeom>
                <a:avLst/>
                <a:gdLst/>
                <a:ahLst/>
                <a:cxnLst/>
                <a:rect l="l" t="t" r="r" b="b"/>
                <a:pathLst>
                  <a:path w="88582" h="120967" extrusionOk="0">
                    <a:moveTo>
                      <a:pt x="20002" y="120967"/>
                    </a:moveTo>
                    <a:lnTo>
                      <a:pt x="88582" y="93345"/>
                    </a:lnTo>
                    <a:lnTo>
                      <a:pt x="27622" y="0"/>
                    </a:lnTo>
                    <a:lnTo>
                      <a:pt x="0" y="114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" name="Google Shape;417;p14"/>
          <p:cNvGrpSpPr/>
          <p:nvPr/>
        </p:nvGrpSpPr>
        <p:grpSpPr>
          <a:xfrm>
            <a:off x="226218" y="5403690"/>
            <a:ext cx="569862" cy="691453"/>
            <a:chOff x="1731097" y="2015405"/>
            <a:chExt cx="1555300" cy="1417300"/>
          </a:xfrm>
        </p:grpSpPr>
        <p:sp>
          <p:nvSpPr>
            <p:cNvPr id="418" name="Google Shape;418;p14"/>
            <p:cNvSpPr/>
            <p:nvPr/>
          </p:nvSpPr>
          <p:spPr>
            <a:xfrm>
              <a:off x="1801240" y="2015405"/>
              <a:ext cx="1485157" cy="1389997"/>
            </a:xfrm>
            <a:custGeom>
              <a:avLst/>
              <a:gdLst/>
              <a:ahLst/>
              <a:cxnLst/>
              <a:rect l="l" t="t" r="r" b="b"/>
              <a:pathLst>
                <a:path w="862210" h="806965" extrusionOk="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1731097" y="2042708"/>
              <a:ext cx="1485157" cy="1389997"/>
            </a:xfrm>
            <a:custGeom>
              <a:avLst/>
              <a:gdLst/>
              <a:ahLst/>
              <a:cxnLst/>
              <a:rect l="l" t="t" r="r" b="b"/>
              <a:pathLst>
                <a:path w="862210" h="806965" extrusionOk="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1770364" y="2080044"/>
              <a:ext cx="1405305" cy="1310435"/>
            </a:xfrm>
            <a:custGeom>
              <a:avLst/>
              <a:gdLst/>
              <a:ahLst/>
              <a:cxnLst/>
              <a:rect l="l" t="t" r="r" b="b"/>
              <a:pathLst>
                <a:path w="815852" h="760775" extrusionOk="0">
                  <a:moveTo>
                    <a:pt x="4459" y="266564"/>
                  </a:moveTo>
                  <a:lnTo>
                    <a:pt x="75896" y="178934"/>
                  </a:lnTo>
                  <a:lnTo>
                    <a:pt x="84469" y="185601"/>
                  </a:lnTo>
                  <a:cubicBezTo>
                    <a:pt x="93041" y="192269"/>
                    <a:pt x="105424" y="191316"/>
                    <a:pt x="112091" y="182744"/>
                  </a:cubicBezTo>
                  <a:lnTo>
                    <a:pt x="155906" y="128451"/>
                  </a:lnTo>
                  <a:cubicBezTo>
                    <a:pt x="162574" y="119879"/>
                    <a:pt x="161621" y="107497"/>
                    <a:pt x="153049" y="100829"/>
                  </a:cubicBezTo>
                  <a:lnTo>
                    <a:pt x="144476" y="94161"/>
                  </a:lnTo>
                  <a:lnTo>
                    <a:pt x="215914" y="6531"/>
                  </a:lnTo>
                  <a:cubicBezTo>
                    <a:pt x="222581" y="-1089"/>
                    <a:pt x="233059" y="-2041"/>
                    <a:pt x="240679" y="3674"/>
                  </a:cubicBezTo>
                  <a:lnTo>
                    <a:pt x="809321" y="470399"/>
                  </a:lnTo>
                  <a:cubicBezTo>
                    <a:pt x="816941" y="477066"/>
                    <a:pt x="817894" y="487544"/>
                    <a:pt x="812179" y="495164"/>
                  </a:cubicBezTo>
                  <a:lnTo>
                    <a:pt x="599771" y="754244"/>
                  </a:lnTo>
                  <a:cubicBezTo>
                    <a:pt x="593104" y="761864"/>
                    <a:pt x="582626" y="762816"/>
                    <a:pt x="575006" y="757102"/>
                  </a:cubicBezTo>
                  <a:lnTo>
                    <a:pt x="6364" y="290376"/>
                  </a:lnTo>
                  <a:cubicBezTo>
                    <a:pt x="-1256" y="285614"/>
                    <a:pt x="-2209" y="274184"/>
                    <a:pt x="4459" y="2665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sMania">
  <p:cSld name="SlidesMania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5"/>
          <p:cNvSpPr/>
          <p:nvPr/>
        </p:nvSpPr>
        <p:spPr>
          <a:xfrm>
            <a:off x="0" y="0"/>
            <a:ext cx="9132900" cy="684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3" name="Google Shape;423;p15">
            <a:hlinkClick r:id="rId2"/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423400" y="580867"/>
            <a:ext cx="3735526" cy="214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15"/>
          <p:cNvSpPr txBox="1"/>
          <p:nvPr/>
        </p:nvSpPr>
        <p:spPr>
          <a:xfrm>
            <a:off x="423400" y="2854633"/>
            <a:ext cx="5636400" cy="29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Free </a:t>
            </a:r>
            <a:r>
              <a:rPr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themes and templates for </a:t>
            </a:r>
            <a:r>
              <a:rPr lang="en-GB" sz="2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Google Slides</a:t>
            </a:r>
            <a:r>
              <a:rPr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or </a:t>
            </a:r>
            <a:r>
              <a:rPr lang="en-GB" sz="2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PowerPoint</a:t>
            </a:r>
            <a:endParaRPr sz="2600" b="1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rPr>
              <a:t>NOT to be sold as is or modified! </a:t>
            </a:r>
            <a:endParaRPr sz="2100" b="1">
              <a:solidFill>
                <a:srgbClr val="FFCB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Read </a:t>
            </a:r>
            <a:r>
              <a:rPr lang="en-GB" u="sng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FAQ</a:t>
            </a:r>
            <a:r>
              <a:rPr lang="en-GB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on slidesmania.com</a:t>
            </a:r>
            <a:endParaRPr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425" name="Google Shape;425;p15"/>
          <p:cNvCxnSpPr/>
          <p:nvPr/>
        </p:nvCxnSpPr>
        <p:spPr>
          <a:xfrm>
            <a:off x="7808144" y="5682032"/>
            <a:ext cx="1120200" cy="12800"/>
          </a:xfrm>
          <a:prstGeom prst="straightConnector1">
            <a:avLst/>
          </a:prstGeom>
          <a:noFill/>
          <a:ln w="38100" cap="flat" cmpd="sng">
            <a:solidFill>
              <a:srgbClr val="FFCB25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26" name="Google Shape;426;p15">
            <a:hlinkClick r:id="rId5"/>
          </p:cNvPr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6831050" y="5891753"/>
            <a:ext cx="534282" cy="63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15">
            <a:hlinkClick r:id="rId7"/>
          </p:cNvPr>
          <p:cNvPicPr preferRelativeResize="0"/>
          <p:nvPr/>
        </p:nvPicPr>
        <p:blipFill>
          <a:blip r:embed="rId8" cstate="print">
            <a:alphaModFix/>
          </a:blip>
          <a:stretch>
            <a:fillRect/>
          </a:stretch>
        </p:blipFill>
        <p:spPr>
          <a:xfrm>
            <a:off x="7365333" y="5896239"/>
            <a:ext cx="530857" cy="628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15">
            <a:hlinkClick r:id="rId9"/>
          </p:cNvPr>
          <p:cNvPicPr preferRelativeResize="0"/>
          <p:nvPr/>
        </p:nvPicPr>
        <p:blipFill>
          <a:blip r:embed="rId10" cstate="print">
            <a:alphaModFix/>
          </a:blip>
          <a:stretch>
            <a:fillRect/>
          </a:stretch>
        </p:blipFill>
        <p:spPr>
          <a:xfrm>
            <a:off x="7925361" y="5898483"/>
            <a:ext cx="458935" cy="623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5">
            <a:hlinkClick r:id="rId11"/>
          </p:cNvPr>
          <p:cNvPicPr preferRelativeResize="0"/>
          <p:nvPr/>
        </p:nvPicPr>
        <p:blipFill>
          <a:blip r:embed="rId12" cstate="print">
            <a:alphaModFix/>
          </a:blip>
          <a:stretch>
            <a:fillRect/>
          </a:stretch>
        </p:blipFill>
        <p:spPr>
          <a:xfrm>
            <a:off x="8404191" y="5909699"/>
            <a:ext cx="524007" cy="601204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15"/>
          <p:cNvSpPr txBox="1"/>
          <p:nvPr/>
        </p:nvSpPr>
        <p:spPr>
          <a:xfrm>
            <a:off x="5298010" y="4807599"/>
            <a:ext cx="3682200" cy="1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Sharing is caring!</a:t>
            </a:r>
            <a:endParaRPr sz="1800" b="1">
              <a:solidFill>
                <a:srgbClr val="252525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6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DD4AFC6-ECE5-4BC6-8F87-4E5FA29037F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oogle Shape;50;p3"/>
          <p:cNvGrpSpPr/>
          <p:nvPr/>
        </p:nvGrpSpPr>
        <p:grpSpPr>
          <a:xfrm rot="2305970">
            <a:off x="6802091" y="282888"/>
            <a:ext cx="2546695" cy="1218091"/>
            <a:chOff x="2882675" y="129528"/>
            <a:chExt cx="6946105" cy="2493146"/>
          </a:xfrm>
        </p:grpSpPr>
        <p:sp>
          <p:nvSpPr>
            <p:cNvPr id="51" name="Google Shape;51;p3"/>
            <p:cNvSpPr/>
            <p:nvPr/>
          </p:nvSpPr>
          <p:spPr>
            <a:xfrm>
              <a:off x="3974985" y="129528"/>
              <a:ext cx="5853795" cy="1669285"/>
            </a:xfrm>
            <a:custGeom>
              <a:avLst/>
              <a:gdLst/>
              <a:ahLst/>
              <a:cxnLst/>
              <a:rect l="l" t="t" r="r" b="b"/>
              <a:pathLst>
                <a:path w="6540553" h="1582261" extrusionOk="0">
                  <a:moveTo>
                    <a:pt x="78785" y="0"/>
                  </a:moveTo>
                  <a:lnTo>
                    <a:pt x="6473483" y="0"/>
                  </a:lnTo>
                  <a:lnTo>
                    <a:pt x="6540553" y="216185"/>
                  </a:lnTo>
                  <a:lnTo>
                    <a:pt x="5549124" y="1576602"/>
                  </a:lnTo>
                  <a:lnTo>
                    <a:pt x="891252" y="1582261"/>
                  </a:lnTo>
                  <a:lnTo>
                    <a:pt x="0" y="199210"/>
                  </a:lnTo>
                  <a:lnTo>
                    <a:pt x="787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5288893" y="1592328"/>
              <a:ext cx="1739122" cy="1030346"/>
            </a:xfrm>
            <a:custGeom>
              <a:avLst/>
              <a:gdLst/>
              <a:ahLst/>
              <a:cxnLst/>
              <a:rect l="l" t="t" r="r" b="b"/>
              <a:pathLst>
                <a:path w="1009650" h="598169" extrusionOk="0">
                  <a:moveTo>
                    <a:pt x="0" y="0"/>
                  </a:moveTo>
                  <a:lnTo>
                    <a:pt x="1009650" y="0"/>
                  </a:lnTo>
                  <a:lnTo>
                    <a:pt x="1009650" y="598170"/>
                  </a:lnTo>
                  <a:lnTo>
                    <a:pt x="0" y="59817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5288893" y="1592328"/>
              <a:ext cx="1739122" cy="602129"/>
            </a:xfrm>
            <a:custGeom>
              <a:avLst/>
              <a:gdLst/>
              <a:ahLst/>
              <a:cxnLst/>
              <a:rect l="l" t="t" r="r" b="b"/>
              <a:pathLst>
                <a:path w="1009650" h="349567" extrusionOk="0">
                  <a:moveTo>
                    <a:pt x="0" y="0"/>
                  </a:moveTo>
                  <a:lnTo>
                    <a:pt x="1009650" y="0"/>
                  </a:lnTo>
                  <a:lnTo>
                    <a:pt x="1009650" y="349568"/>
                  </a:lnTo>
                  <a:lnTo>
                    <a:pt x="0" y="3495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882675" y="495907"/>
              <a:ext cx="6551239" cy="1450361"/>
            </a:xfrm>
            <a:custGeom>
              <a:avLst/>
              <a:gdLst/>
              <a:ahLst/>
              <a:cxnLst/>
              <a:rect l="l" t="t" r="r" b="b"/>
              <a:pathLst>
                <a:path w="3803332" h="842009" extrusionOk="0">
                  <a:moveTo>
                    <a:pt x="0" y="0"/>
                  </a:moveTo>
                  <a:lnTo>
                    <a:pt x="3803333" y="0"/>
                  </a:lnTo>
                  <a:lnTo>
                    <a:pt x="3286125" y="842010"/>
                  </a:lnTo>
                  <a:lnTo>
                    <a:pt x="517207" y="8420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2923708" y="563201"/>
              <a:ext cx="6467564" cy="1196056"/>
            </a:xfrm>
            <a:custGeom>
              <a:avLst/>
              <a:gdLst/>
              <a:ahLst/>
              <a:cxnLst/>
              <a:rect l="l" t="t" r="r" b="b"/>
              <a:pathLst>
                <a:path w="3754754" h="694372" extrusionOk="0">
                  <a:moveTo>
                    <a:pt x="3754755" y="0"/>
                  </a:moveTo>
                  <a:lnTo>
                    <a:pt x="3328035" y="694373"/>
                  </a:lnTo>
                  <a:lnTo>
                    <a:pt x="426720" y="694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882675" y="364599"/>
              <a:ext cx="6551239" cy="131255"/>
            </a:xfrm>
            <a:custGeom>
              <a:avLst/>
              <a:gdLst/>
              <a:ahLst/>
              <a:cxnLst/>
              <a:rect l="l" t="t" r="r" b="b"/>
              <a:pathLst>
                <a:path w="3803332" h="76200" extrusionOk="0">
                  <a:moveTo>
                    <a:pt x="0" y="76200"/>
                  </a:moveTo>
                  <a:lnTo>
                    <a:pt x="3803333" y="76200"/>
                  </a:lnTo>
                  <a:lnTo>
                    <a:pt x="3756660" y="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oogle Shape;57;p3"/>
          <p:cNvGrpSpPr/>
          <p:nvPr/>
        </p:nvGrpSpPr>
        <p:grpSpPr>
          <a:xfrm rot="3597126">
            <a:off x="6453966" y="1260987"/>
            <a:ext cx="2018181" cy="1018091"/>
            <a:chOff x="1617511" y="3116363"/>
            <a:chExt cx="4137082" cy="2773939"/>
          </a:xfrm>
        </p:grpSpPr>
        <p:sp>
          <p:nvSpPr>
            <p:cNvPr id="58" name="Google Shape;58;p3"/>
            <p:cNvSpPr/>
            <p:nvPr/>
          </p:nvSpPr>
          <p:spPr>
            <a:xfrm rot="-1285870">
              <a:off x="1791766" y="3765879"/>
              <a:ext cx="3829995" cy="1451850"/>
            </a:xfrm>
            <a:custGeom>
              <a:avLst/>
              <a:gdLst/>
              <a:ahLst/>
              <a:cxnLst/>
              <a:rect l="l" t="t" r="r" b="b"/>
              <a:pathLst>
                <a:path w="2221295" h="842034" extrusionOk="0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 rot="-1285870">
              <a:off x="1750344" y="3788938"/>
              <a:ext cx="3829995" cy="1451850"/>
            </a:xfrm>
            <a:custGeom>
              <a:avLst/>
              <a:gdLst/>
              <a:ahLst/>
              <a:cxnLst/>
              <a:rect l="l" t="t" r="r" b="b"/>
              <a:pathLst>
                <a:path w="2221295" h="842034" extrusionOk="0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1748503" y="3281277"/>
              <a:ext cx="3796535" cy="2385549"/>
            </a:xfrm>
            <a:custGeom>
              <a:avLst/>
              <a:gdLst/>
              <a:ahLst/>
              <a:cxnLst/>
              <a:rect l="l" t="t" r="r" b="b"/>
              <a:pathLst>
                <a:path w="2204084" h="1384934" extrusionOk="0">
                  <a:moveTo>
                    <a:pt x="235268" y="829628"/>
                  </a:moveTo>
                  <a:cubicBezTo>
                    <a:pt x="277178" y="813435"/>
                    <a:pt x="319088" y="797243"/>
                    <a:pt x="360045" y="780097"/>
                  </a:cubicBezTo>
                  <a:cubicBezTo>
                    <a:pt x="371475" y="809625"/>
                    <a:pt x="383858" y="840105"/>
                    <a:pt x="395288" y="869632"/>
                  </a:cubicBezTo>
                  <a:cubicBezTo>
                    <a:pt x="353378" y="885825"/>
                    <a:pt x="311468" y="902018"/>
                    <a:pt x="270510" y="919163"/>
                  </a:cubicBezTo>
                  <a:cubicBezTo>
                    <a:pt x="258127" y="889635"/>
                    <a:pt x="246698" y="860107"/>
                    <a:pt x="235268" y="829628"/>
                  </a:cubicBezTo>
                  <a:lnTo>
                    <a:pt x="235268" y="829628"/>
                  </a:lnTo>
                  <a:close/>
                  <a:moveTo>
                    <a:pt x="183833" y="699135"/>
                  </a:moveTo>
                  <a:cubicBezTo>
                    <a:pt x="195263" y="728663"/>
                    <a:pt x="207645" y="759143"/>
                    <a:pt x="219075" y="788670"/>
                  </a:cubicBezTo>
                  <a:cubicBezTo>
                    <a:pt x="260985" y="772478"/>
                    <a:pt x="302895" y="756285"/>
                    <a:pt x="343853" y="739140"/>
                  </a:cubicBezTo>
                  <a:cubicBezTo>
                    <a:pt x="332423" y="709613"/>
                    <a:pt x="320040" y="679132"/>
                    <a:pt x="308610" y="649605"/>
                  </a:cubicBezTo>
                  <a:cubicBezTo>
                    <a:pt x="266700" y="665797"/>
                    <a:pt x="225743" y="681990"/>
                    <a:pt x="183833" y="699135"/>
                  </a:cubicBezTo>
                  <a:lnTo>
                    <a:pt x="183833" y="699135"/>
                  </a:lnTo>
                  <a:close/>
                  <a:moveTo>
                    <a:pt x="1838325" y="49530"/>
                  </a:moveTo>
                  <a:lnTo>
                    <a:pt x="1963103" y="0"/>
                  </a:lnTo>
                  <a:lnTo>
                    <a:pt x="1998345" y="89535"/>
                  </a:lnTo>
                  <a:lnTo>
                    <a:pt x="1873568" y="139065"/>
                  </a:lnTo>
                  <a:lnTo>
                    <a:pt x="1838325" y="49530"/>
                  </a:lnTo>
                  <a:lnTo>
                    <a:pt x="1838325" y="49530"/>
                  </a:lnTo>
                  <a:close/>
                  <a:moveTo>
                    <a:pt x="367665" y="626745"/>
                  </a:moveTo>
                  <a:cubicBezTo>
                    <a:pt x="409575" y="610553"/>
                    <a:pt x="451485" y="594360"/>
                    <a:pt x="492443" y="577215"/>
                  </a:cubicBezTo>
                  <a:cubicBezTo>
                    <a:pt x="503873" y="606743"/>
                    <a:pt x="516255" y="637222"/>
                    <a:pt x="527685" y="666750"/>
                  </a:cubicBezTo>
                  <a:cubicBezTo>
                    <a:pt x="485775" y="682943"/>
                    <a:pt x="443865" y="699135"/>
                    <a:pt x="402908" y="716280"/>
                  </a:cubicBezTo>
                  <a:cubicBezTo>
                    <a:pt x="391478" y="686753"/>
                    <a:pt x="379095" y="656272"/>
                    <a:pt x="367665" y="626745"/>
                  </a:cubicBezTo>
                  <a:lnTo>
                    <a:pt x="367665" y="626745"/>
                  </a:lnTo>
                  <a:close/>
                  <a:moveTo>
                    <a:pt x="551498" y="554355"/>
                  </a:moveTo>
                  <a:cubicBezTo>
                    <a:pt x="593408" y="538163"/>
                    <a:pt x="635318" y="521970"/>
                    <a:pt x="676275" y="504825"/>
                  </a:cubicBezTo>
                  <a:cubicBezTo>
                    <a:pt x="687705" y="534353"/>
                    <a:pt x="700088" y="564833"/>
                    <a:pt x="711518" y="594360"/>
                  </a:cubicBezTo>
                  <a:cubicBezTo>
                    <a:pt x="669608" y="610553"/>
                    <a:pt x="627698" y="626745"/>
                    <a:pt x="586740" y="643890"/>
                  </a:cubicBezTo>
                  <a:cubicBezTo>
                    <a:pt x="575310" y="614363"/>
                    <a:pt x="562928" y="584835"/>
                    <a:pt x="551498" y="554355"/>
                  </a:cubicBezTo>
                  <a:lnTo>
                    <a:pt x="551498" y="554355"/>
                  </a:lnTo>
                  <a:close/>
                  <a:moveTo>
                    <a:pt x="735330" y="481965"/>
                  </a:moveTo>
                  <a:cubicBezTo>
                    <a:pt x="777240" y="465772"/>
                    <a:pt x="819150" y="449580"/>
                    <a:pt x="860108" y="432435"/>
                  </a:cubicBezTo>
                  <a:cubicBezTo>
                    <a:pt x="871538" y="461963"/>
                    <a:pt x="883920" y="492442"/>
                    <a:pt x="895350" y="521970"/>
                  </a:cubicBezTo>
                  <a:cubicBezTo>
                    <a:pt x="853440" y="538163"/>
                    <a:pt x="811530" y="554355"/>
                    <a:pt x="770573" y="571500"/>
                  </a:cubicBezTo>
                  <a:cubicBezTo>
                    <a:pt x="759143" y="541972"/>
                    <a:pt x="746760" y="512445"/>
                    <a:pt x="735330" y="481965"/>
                  </a:cubicBezTo>
                  <a:lnTo>
                    <a:pt x="735330" y="481965"/>
                  </a:lnTo>
                  <a:close/>
                  <a:moveTo>
                    <a:pt x="919163" y="410528"/>
                  </a:moveTo>
                  <a:cubicBezTo>
                    <a:pt x="961073" y="394335"/>
                    <a:pt x="1002983" y="378142"/>
                    <a:pt x="1043940" y="360997"/>
                  </a:cubicBezTo>
                  <a:cubicBezTo>
                    <a:pt x="1055370" y="390525"/>
                    <a:pt x="1067753" y="421005"/>
                    <a:pt x="1079183" y="450533"/>
                  </a:cubicBezTo>
                  <a:cubicBezTo>
                    <a:pt x="1037273" y="466725"/>
                    <a:pt x="995363" y="482917"/>
                    <a:pt x="954405" y="500063"/>
                  </a:cubicBezTo>
                  <a:cubicBezTo>
                    <a:pt x="942975" y="469583"/>
                    <a:pt x="930593" y="440055"/>
                    <a:pt x="919163" y="410528"/>
                  </a:cubicBezTo>
                  <a:lnTo>
                    <a:pt x="919163" y="410528"/>
                  </a:lnTo>
                  <a:close/>
                  <a:moveTo>
                    <a:pt x="1102995" y="338138"/>
                  </a:moveTo>
                  <a:cubicBezTo>
                    <a:pt x="1144905" y="321945"/>
                    <a:pt x="1186815" y="305753"/>
                    <a:pt x="1227773" y="289560"/>
                  </a:cubicBezTo>
                  <a:cubicBezTo>
                    <a:pt x="1239203" y="319088"/>
                    <a:pt x="1251585" y="349567"/>
                    <a:pt x="1263015" y="379095"/>
                  </a:cubicBezTo>
                  <a:cubicBezTo>
                    <a:pt x="1221105" y="395288"/>
                    <a:pt x="1179195" y="411480"/>
                    <a:pt x="1138238" y="428625"/>
                  </a:cubicBezTo>
                  <a:cubicBezTo>
                    <a:pt x="1126808" y="398145"/>
                    <a:pt x="1114425" y="367665"/>
                    <a:pt x="1102995" y="338138"/>
                  </a:cubicBezTo>
                  <a:lnTo>
                    <a:pt x="1102995" y="338138"/>
                  </a:lnTo>
                  <a:close/>
                  <a:moveTo>
                    <a:pt x="1286828" y="265747"/>
                  </a:moveTo>
                  <a:cubicBezTo>
                    <a:pt x="1328738" y="249555"/>
                    <a:pt x="1370648" y="233363"/>
                    <a:pt x="1411605" y="216217"/>
                  </a:cubicBezTo>
                  <a:cubicBezTo>
                    <a:pt x="1423035" y="245745"/>
                    <a:pt x="1435418" y="276225"/>
                    <a:pt x="1446848" y="305753"/>
                  </a:cubicBezTo>
                  <a:cubicBezTo>
                    <a:pt x="1404938" y="321945"/>
                    <a:pt x="1363028" y="338138"/>
                    <a:pt x="1322070" y="355283"/>
                  </a:cubicBezTo>
                  <a:cubicBezTo>
                    <a:pt x="1310640" y="325755"/>
                    <a:pt x="1299210" y="296228"/>
                    <a:pt x="1286828" y="265747"/>
                  </a:cubicBezTo>
                  <a:lnTo>
                    <a:pt x="1286828" y="265747"/>
                  </a:lnTo>
                  <a:close/>
                  <a:moveTo>
                    <a:pt x="1470660" y="194310"/>
                  </a:moveTo>
                  <a:cubicBezTo>
                    <a:pt x="1512570" y="178117"/>
                    <a:pt x="1554480" y="161925"/>
                    <a:pt x="1595438" y="144780"/>
                  </a:cubicBezTo>
                  <a:cubicBezTo>
                    <a:pt x="1606868" y="174308"/>
                    <a:pt x="1619250" y="204788"/>
                    <a:pt x="1630680" y="234315"/>
                  </a:cubicBezTo>
                  <a:cubicBezTo>
                    <a:pt x="1588770" y="250508"/>
                    <a:pt x="1546860" y="266700"/>
                    <a:pt x="1505903" y="283845"/>
                  </a:cubicBezTo>
                  <a:cubicBezTo>
                    <a:pt x="1494473" y="253365"/>
                    <a:pt x="1483043" y="223838"/>
                    <a:pt x="1470660" y="194310"/>
                  </a:cubicBezTo>
                  <a:lnTo>
                    <a:pt x="1470660" y="194310"/>
                  </a:lnTo>
                  <a:close/>
                  <a:moveTo>
                    <a:pt x="1654493" y="121920"/>
                  </a:moveTo>
                  <a:cubicBezTo>
                    <a:pt x="1696403" y="105728"/>
                    <a:pt x="1738313" y="89535"/>
                    <a:pt x="1779270" y="72390"/>
                  </a:cubicBezTo>
                  <a:cubicBezTo>
                    <a:pt x="1790700" y="101917"/>
                    <a:pt x="1803083" y="132397"/>
                    <a:pt x="1814513" y="161925"/>
                  </a:cubicBezTo>
                  <a:cubicBezTo>
                    <a:pt x="1772603" y="178117"/>
                    <a:pt x="1730693" y="194310"/>
                    <a:pt x="1689735" y="211455"/>
                  </a:cubicBezTo>
                  <a:cubicBezTo>
                    <a:pt x="1678305" y="181928"/>
                    <a:pt x="1666875" y="151447"/>
                    <a:pt x="1654493" y="121920"/>
                  </a:cubicBezTo>
                  <a:lnTo>
                    <a:pt x="1654493" y="121920"/>
                  </a:lnTo>
                  <a:close/>
                  <a:moveTo>
                    <a:pt x="0" y="770572"/>
                  </a:moveTo>
                  <a:lnTo>
                    <a:pt x="124778" y="721043"/>
                  </a:lnTo>
                  <a:lnTo>
                    <a:pt x="160020" y="810578"/>
                  </a:lnTo>
                  <a:lnTo>
                    <a:pt x="35243" y="860107"/>
                  </a:lnTo>
                  <a:lnTo>
                    <a:pt x="0" y="770572"/>
                  </a:lnTo>
                  <a:lnTo>
                    <a:pt x="0" y="770572"/>
                  </a:lnTo>
                  <a:close/>
                  <a:moveTo>
                    <a:pt x="286703" y="961072"/>
                  </a:moveTo>
                  <a:cubicBezTo>
                    <a:pt x="298133" y="990600"/>
                    <a:pt x="310515" y="1021080"/>
                    <a:pt x="321945" y="1050607"/>
                  </a:cubicBezTo>
                  <a:cubicBezTo>
                    <a:pt x="363855" y="1034415"/>
                    <a:pt x="405765" y="1018222"/>
                    <a:pt x="446723" y="1001078"/>
                  </a:cubicBezTo>
                  <a:cubicBezTo>
                    <a:pt x="435293" y="971550"/>
                    <a:pt x="422910" y="941070"/>
                    <a:pt x="411480" y="911543"/>
                  </a:cubicBezTo>
                  <a:cubicBezTo>
                    <a:pt x="369570" y="928688"/>
                    <a:pt x="328613" y="944880"/>
                    <a:pt x="286703" y="961072"/>
                  </a:cubicBezTo>
                  <a:lnTo>
                    <a:pt x="286703" y="961072"/>
                  </a:lnTo>
                  <a:close/>
                  <a:moveTo>
                    <a:pt x="338138" y="1092518"/>
                  </a:moveTo>
                  <a:cubicBezTo>
                    <a:pt x="380048" y="1076325"/>
                    <a:pt x="421958" y="1060132"/>
                    <a:pt x="462915" y="1042988"/>
                  </a:cubicBezTo>
                  <a:cubicBezTo>
                    <a:pt x="474345" y="1072515"/>
                    <a:pt x="486728" y="1102995"/>
                    <a:pt x="498158" y="1132523"/>
                  </a:cubicBezTo>
                  <a:cubicBezTo>
                    <a:pt x="456248" y="1148715"/>
                    <a:pt x="414338" y="1164907"/>
                    <a:pt x="373380" y="1182053"/>
                  </a:cubicBezTo>
                  <a:cubicBezTo>
                    <a:pt x="360998" y="1151573"/>
                    <a:pt x="349568" y="1122045"/>
                    <a:pt x="338138" y="1092518"/>
                  </a:cubicBezTo>
                  <a:lnTo>
                    <a:pt x="338138" y="1092518"/>
                  </a:lnTo>
                  <a:close/>
                  <a:moveTo>
                    <a:pt x="389573" y="1223010"/>
                  </a:moveTo>
                  <a:cubicBezTo>
                    <a:pt x="401003" y="1252538"/>
                    <a:pt x="413385" y="1283018"/>
                    <a:pt x="424815" y="1312545"/>
                  </a:cubicBezTo>
                  <a:cubicBezTo>
                    <a:pt x="466725" y="1296353"/>
                    <a:pt x="508635" y="1280160"/>
                    <a:pt x="549593" y="1263968"/>
                  </a:cubicBezTo>
                  <a:cubicBezTo>
                    <a:pt x="538163" y="1234440"/>
                    <a:pt x="525780" y="1203960"/>
                    <a:pt x="514350" y="1174432"/>
                  </a:cubicBezTo>
                  <a:cubicBezTo>
                    <a:pt x="472440" y="1190625"/>
                    <a:pt x="431483" y="1206818"/>
                    <a:pt x="389573" y="1223010"/>
                  </a:cubicBezTo>
                  <a:lnTo>
                    <a:pt x="389573" y="1223010"/>
                  </a:lnTo>
                  <a:close/>
                  <a:moveTo>
                    <a:pt x="2044065" y="574358"/>
                  </a:moveTo>
                  <a:lnTo>
                    <a:pt x="2168843" y="524828"/>
                  </a:lnTo>
                  <a:lnTo>
                    <a:pt x="2204085" y="614363"/>
                  </a:lnTo>
                  <a:lnTo>
                    <a:pt x="2079308" y="663893"/>
                  </a:lnTo>
                  <a:lnTo>
                    <a:pt x="2044065" y="574358"/>
                  </a:lnTo>
                  <a:lnTo>
                    <a:pt x="2044065" y="574358"/>
                  </a:lnTo>
                  <a:close/>
                  <a:moveTo>
                    <a:pt x="573405" y="1151573"/>
                  </a:moveTo>
                  <a:cubicBezTo>
                    <a:pt x="615315" y="1135380"/>
                    <a:pt x="657225" y="1119188"/>
                    <a:pt x="698183" y="1102043"/>
                  </a:cubicBezTo>
                  <a:cubicBezTo>
                    <a:pt x="709613" y="1131570"/>
                    <a:pt x="721995" y="1162050"/>
                    <a:pt x="733425" y="1191578"/>
                  </a:cubicBezTo>
                  <a:cubicBezTo>
                    <a:pt x="691515" y="1207770"/>
                    <a:pt x="649605" y="1223963"/>
                    <a:pt x="608648" y="1241107"/>
                  </a:cubicBezTo>
                  <a:cubicBezTo>
                    <a:pt x="597218" y="1210628"/>
                    <a:pt x="584835" y="1181100"/>
                    <a:pt x="573405" y="1151573"/>
                  </a:cubicBezTo>
                  <a:lnTo>
                    <a:pt x="573405" y="1151573"/>
                  </a:lnTo>
                  <a:close/>
                  <a:moveTo>
                    <a:pt x="757238" y="1079182"/>
                  </a:moveTo>
                  <a:cubicBezTo>
                    <a:pt x="799148" y="1062990"/>
                    <a:pt x="841058" y="1046797"/>
                    <a:pt x="882015" y="1029653"/>
                  </a:cubicBezTo>
                  <a:cubicBezTo>
                    <a:pt x="893445" y="1059180"/>
                    <a:pt x="905828" y="1089660"/>
                    <a:pt x="917258" y="1119188"/>
                  </a:cubicBezTo>
                  <a:cubicBezTo>
                    <a:pt x="875348" y="1135380"/>
                    <a:pt x="833438" y="1151573"/>
                    <a:pt x="792480" y="1168718"/>
                  </a:cubicBezTo>
                  <a:cubicBezTo>
                    <a:pt x="781050" y="1139190"/>
                    <a:pt x="768668" y="1108710"/>
                    <a:pt x="757238" y="1079182"/>
                  </a:cubicBezTo>
                  <a:lnTo>
                    <a:pt x="757238" y="1079182"/>
                  </a:lnTo>
                  <a:close/>
                  <a:moveTo>
                    <a:pt x="941070" y="1006793"/>
                  </a:moveTo>
                  <a:cubicBezTo>
                    <a:pt x="982980" y="990600"/>
                    <a:pt x="1024890" y="974407"/>
                    <a:pt x="1065848" y="957263"/>
                  </a:cubicBezTo>
                  <a:cubicBezTo>
                    <a:pt x="1077278" y="986790"/>
                    <a:pt x="1089660" y="1017270"/>
                    <a:pt x="1101090" y="1046797"/>
                  </a:cubicBezTo>
                  <a:cubicBezTo>
                    <a:pt x="1059180" y="1062990"/>
                    <a:pt x="1017270" y="1079182"/>
                    <a:pt x="976313" y="1096328"/>
                  </a:cubicBezTo>
                  <a:cubicBezTo>
                    <a:pt x="964883" y="1066800"/>
                    <a:pt x="952500" y="1037272"/>
                    <a:pt x="941070" y="1006793"/>
                  </a:cubicBezTo>
                  <a:lnTo>
                    <a:pt x="941070" y="1006793"/>
                  </a:lnTo>
                  <a:close/>
                  <a:moveTo>
                    <a:pt x="1124903" y="935355"/>
                  </a:moveTo>
                  <a:cubicBezTo>
                    <a:pt x="1166813" y="919163"/>
                    <a:pt x="1208723" y="902970"/>
                    <a:pt x="1249680" y="885825"/>
                  </a:cubicBezTo>
                  <a:cubicBezTo>
                    <a:pt x="1261110" y="915353"/>
                    <a:pt x="1273493" y="945832"/>
                    <a:pt x="1284923" y="975360"/>
                  </a:cubicBezTo>
                  <a:cubicBezTo>
                    <a:pt x="1243013" y="991553"/>
                    <a:pt x="1201103" y="1007745"/>
                    <a:pt x="1160145" y="1024890"/>
                  </a:cubicBezTo>
                  <a:cubicBezTo>
                    <a:pt x="1148715" y="994410"/>
                    <a:pt x="1136333" y="964882"/>
                    <a:pt x="1124903" y="935355"/>
                  </a:cubicBezTo>
                  <a:lnTo>
                    <a:pt x="1124903" y="935355"/>
                  </a:lnTo>
                  <a:close/>
                  <a:moveTo>
                    <a:pt x="1308735" y="862965"/>
                  </a:moveTo>
                  <a:cubicBezTo>
                    <a:pt x="1350645" y="846772"/>
                    <a:pt x="1392555" y="830580"/>
                    <a:pt x="1433513" y="813435"/>
                  </a:cubicBezTo>
                  <a:cubicBezTo>
                    <a:pt x="1444943" y="842963"/>
                    <a:pt x="1457325" y="873443"/>
                    <a:pt x="1468755" y="902970"/>
                  </a:cubicBezTo>
                  <a:cubicBezTo>
                    <a:pt x="1426845" y="919163"/>
                    <a:pt x="1384935" y="935355"/>
                    <a:pt x="1343978" y="952500"/>
                  </a:cubicBezTo>
                  <a:cubicBezTo>
                    <a:pt x="1332548" y="922972"/>
                    <a:pt x="1321118" y="892493"/>
                    <a:pt x="1308735" y="862965"/>
                  </a:cubicBezTo>
                  <a:lnTo>
                    <a:pt x="1308735" y="862965"/>
                  </a:lnTo>
                  <a:close/>
                  <a:moveTo>
                    <a:pt x="1492568" y="790575"/>
                  </a:moveTo>
                  <a:cubicBezTo>
                    <a:pt x="1534478" y="774382"/>
                    <a:pt x="1576388" y="758190"/>
                    <a:pt x="1617345" y="741045"/>
                  </a:cubicBezTo>
                  <a:cubicBezTo>
                    <a:pt x="1628775" y="770572"/>
                    <a:pt x="1641158" y="801053"/>
                    <a:pt x="1652588" y="830580"/>
                  </a:cubicBezTo>
                  <a:cubicBezTo>
                    <a:pt x="1610678" y="846772"/>
                    <a:pt x="1568768" y="862965"/>
                    <a:pt x="1527810" y="880110"/>
                  </a:cubicBezTo>
                  <a:cubicBezTo>
                    <a:pt x="1516380" y="850582"/>
                    <a:pt x="1504950" y="821055"/>
                    <a:pt x="1492568" y="790575"/>
                  </a:cubicBezTo>
                  <a:lnTo>
                    <a:pt x="1492568" y="790575"/>
                  </a:lnTo>
                  <a:close/>
                  <a:moveTo>
                    <a:pt x="1676400" y="718185"/>
                  </a:moveTo>
                  <a:cubicBezTo>
                    <a:pt x="1718310" y="701993"/>
                    <a:pt x="1760220" y="685800"/>
                    <a:pt x="1801178" y="668655"/>
                  </a:cubicBezTo>
                  <a:cubicBezTo>
                    <a:pt x="1812608" y="698182"/>
                    <a:pt x="1824990" y="728663"/>
                    <a:pt x="1836420" y="758190"/>
                  </a:cubicBezTo>
                  <a:cubicBezTo>
                    <a:pt x="1794510" y="774382"/>
                    <a:pt x="1752600" y="790575"/>
                    <a:pt x="1711643" y="807720"/>
                  </a:cubicBezTo>
                  <a:cubicBezTo>
                    <a:pt x="1700213" y="778193"/>
                    <a:pt x="1688783" y="748665"/>
                    <a:pt x="1676400" y="718185"/>
                  </a:cubicBezTo>
                  <a:lnTo>
                    <a:pt x="1676400" y="718185"/>
                  </a:lnTo>
                  <a:close/>
                  <a:moveTo>
                    <a:pt x="1860233" y="646747"/>
                  </a:moveTo>
                  <a:cubicBezTo>
                    <a:pt x="1902143" y="630555"/>
                    <a:pt x="1944053" y="614363"/>
                    <a:pt x="1985010" y="597218"/>
                  </a:cubicBezTo>
                  <a:cubicBezTo>
                    <a:pt x="1996440" y="626745"/>
                    <a:pt x="2008823" y="657225"/>
                    <a:pt x="2020253" y="686753"/>
                  </a:cubicBezTo>
                  <a:cubicBezTo>
                    <a:pt x="1978343" y="702945"/>
                    <a:pt x="1936433" y="719138"/>
                    <a:pt x="1895475" y="736282"/>
                  </a:cubicBezTo>
                  <a:cubicBezTo>
                    <a:pt x="1884045" y="705803"/>
                    <a:pt x="1872615" y="676275"/>
                    <a:pt x="1860233" y="646747"/>
                  </a:cubicBezTo>
                  <a:lnTo>
                    <a:pt x="1860233" y="646747"/>
                  </a:lnTo>
                  <a:close/>
                  <a:moveTo>
                    <a:pt x="205740" y="1295400"/>
                  </a:moveTo>
                  <a:lnTo>
                    <a:pt x="330518" y="1245870"/>
                  </a:lnTo>
                  <a:lnTo>
                    <a:pt x="365760" y="1335405"/>
                  </a:lnTo>
                  <a:lnTo>
                    <a:pt x="240983" y="1384935"/>
                  </a:lnTo>
                  <a:lnTo>
                    <a:pt x="205740" y="1295400"/>
                  </a:lnTo>
                  <a:lnTo>
                    <a:pt x="205740" y="1295400"/>
                  </a:lnTo>
                  <a:close/>
                  <a:moveTo>
                    <a:pt x="1992630" y="442913"/>
                  </a:moveTo>
                  <a:cubicBezTo>
                    <a:pt x="2004060" y="472440"/>
                    <a:pt x="2016443" y="502920"/>
                    <a:pt x="2027873" y="532447"/>
                  </a:cubicBezTo>
                  <a:cubicBezTo>
                    <a:pt x="2069783" y="516255"/>
                    <a:pt x="2111693" y="500063"/>
                    <a:pt x="2152650" y="482917"/>
                  </a:cubicBezTo>
                  <a:cubicBezTo>
                    <a:pt x="2141220" y="453390"/>
                    <a:pt x="2128838" y="422910"/>
                    <a:pt x="2117408" y="393383"/>
                  </a:cubicBezTo>
                  <a:cubicBezTo>
                    <a:pt x="2076450" y="410528"/>
                    <a:pt x="2034540" y="426720"/>
                    <a:pt x="1992630" y="442913"/>
                  </a:cubicBezTo>
                  <a:lnTo>
                    <a:pt x="1992630" y="442913"/>
                  </a:lnTo>
                  <a:close/>
                  <a:moveTo>
                    <a:pt x="521970" y="1020128"/>
                  </a:moveTo>
                  <a:cubicBezTo>
                    <a:pt x="533400" y="1049655"/>
                    <a:pt x="545783" y="1080135"/>
                    <a:pt x="557213" y="1109663"/>
                  </a:cubicBezTo>
                  <a:cubicBezTo>
                    <a:pt x="599123" y="1093470"/>
                    <a:pt x="641033" y="1077278"/>
                    <a:pt x="681990" y="1060132"/>
                  </a:cubicBezTo>
                  <a:cubicBezTo>
                    <a:pt x="670560" y="1030605"/>
                    <a:pt x="658178" y="1000125"/>
                    <a:pt x="646748" y="970597"/>
                  </a:cubicBezTo>
                  <a:cubicBezTo>
                    <a:pt x="604838" y="987743"/>
                    <a:pt x="563880" y="1003935"/>
                    <a:pt x="521970" y="1020128"/>
                  </a:cubicBezTo>
                  <a:lnTo>
                    <a:pt x="521970" y="1020128"/>
                  </a:lnTo>
                  <a:close/>
                  <a:moveTo>
                    <a:pt x="705803" y="947738"/>
                  </a:moveTo>
                  <a:cubicBezTo>
                    <a:pt x="717233" y="977265"/>
                    <a:pt x="729615" y="1007745"/>
                    <a:pt x="741045" y="1037272"/>
                  </a:cubicBezTo>
                  <a:cubicBezTo>
                    <a:pt x="782955" y="1021080"/>
                    <a:pt x="824865" y="1004888"/>
                    <a:pt x="865823" y="987743"/>
                  </a:cubicBezTo>
                  <a:cubicBezTo>
                    <a:pt x="854393" y="958215"/>
                    <a:pt x="842010" y="927735"/>
                    <a:pt x="830580" y="898207"/>
                  </a:cubicBezTo>
                  <a:cubicBezTo>
                    <a:pt x="789623" y="915353"/>
                    <a:pt x="747713" y="931545"/>
                    <a:pt x="705803" y="947738"/>
                  </a:cubicBezTo>
                  <a:lnTo>
                    <a:pt x="705803" y="947738"/>
                  </a:lnTo>
                  <a:close/>
                  <a:moveTo>
                    <a:pt x="889635" y="876300"/>
                  </a:moveTo>
                  <a:cubicBezTo>
                    <a:pt x="901065" y="905828"/>
                    <a:pt x="913448" y="936307"/>
                    <a:pt x="924878" y="965835"/>
                  </a:cubicBezTo>
                  <a:cubicBezTo>
                    <a:pt x="966788" y="949643"/>
                    <a:pt x="1008698" y="933450"/>
                    <a:pt x="1049655" y="916305"/>
                  </a:cubicBezTo>
                  <a:cubicBezTo>
                    <a:pt x="1038225" y="886778"/>
                    <a:pt x="1025843" y="856297"/>
                    <a:pt x="1014413" y="826770"/>
                  </a:cubicBezTo>
                  <a:cubicBezTo>
                    <a:pt x="973455" y="842963"/>
                    <a:pt x="931545" y="859155"/>
                    <a:pt x="889635" y="876300"/>
                  </a:cubicBezTo>
                  <a:lnTo>
                    <a:pt x="889635" y="876300"/>
                  </a:lnTo>
                  <a:close/>
                  <a:moveTo>
                    <a:pt x="1073468" y="803910"/>
                  </a:moveTo>
                  <a:cubicBezTo>
                    <a:pt x="1084898" y="833438"/>
                    <a:pt x="1097280" y="863918"/>
                    <a:pt x="1108710" y="893445"/>
                  </a:cubicBezTo>
                  <a:cubicBezTo>
                    <a:pt x="1150620" y="877253"/>
                    <a:pt x="1192530" y="861060"/>
                    <a:pt x="1233488" y="843915"/>
                  </a:cubicBezTo>
                  <a:cubicBezTo>
                    <a:pt x="1222058" y="814388"/>
                    <a:pt x="1209675" y="783907"/>
                    <a:pt x="1198245" y="754380"/>
                  </a:cubicBezTo>
                  <a:cubicBezTo>
                    <a:pt x="1157288" y="770572"/>
                    <a:pt x="1115378" y="787718"/>
                    <a:pt x="1073468" y="803910"/>
                  </a:cubicBezTo>
                  <a:lnTo>
                    <a:pt x="1073468" y="803910"/>
                  </a:lnTo>
                  <a:close/>
                  <a:moveTo>
                    <a:pt x="1257300" y="731520"/>
                  </a:moveTo>
                  <a:cubicBezTo>
                    <a:pt x="1268730" y="761047"/>
                    <a:pt x="1281113" y="791528"/>
                    <a:pt x="1292543" y="821055"/>
                  </a:cubicBezTo>
                  <a:cubicBezTo>
                    <a:pt x="1334453" y="804863"/>
                    <a:pt x="1376363" y="788670"/>
                    <a:pt x="1417320" y="771525"/>
                  </a:cubicBezTo>
                  <a:cubicBezTo>
                    <a:pt x="1405890" y="741997"/>
                    <a:pt x="1393508" y="711518"/>
                    <a:pt x="1382078" y="681990"/>
                  </a:cubicBezTo>
                  <a:cubicBezTo>
                    <a:pt x="1341120" y="699135"/>
                    <a:pt x="1299210" y="715328"/>
                    <a:pt x="1257300" y="731520"/>
                  </a:cubicBezTo>
                  <a:lnTo>
                    <a:pt x="1257300" y="731520"/>
                  </a:lnTo>
                  <a:close/>
                  <a:moveTo>
                    <a:pt x="1441133" y="659130"/>
                  </a:moveTo>
                  <a:cubicBezTo>
                    <a:pt x="1452563" y="688657"/>
                    <a:pt x="1464945" y="719138"/>
                    <a:pt x="1476375" y="748665"/>
                  </a:cubicBezTo>
                  <a:cubicBezTo>
                    <a:pt x="1518285" y="732472"/>
                    <a:pt x="1560195" y="716280"/>
                    <a:pt x="1601153" y="699135"/>
                  </a:cubicBezTo>
                  <a:cubicBezTo>
                    <a:pt x="1589723" y="669607"/>
                    <a:pt x="1577340" y="639128"/>
                    <a:pt x="1565910" y="609600"/>
                  </a:cubicBezTo>
                  <a:cubicBezTo>
                    <a:pt x="1524953" y="626745"/>
                    <a:pt x="1483043" y="642938"/>
                    <a:pt x="1441133" y="659130"/>
                  </a:cubicBezTo>
                  <a:lnTo>
                    <a:pt x="1441133" y="659130"/>
                  </a:lnTo>
                  <a:close/>
                  <a:moveTo>
                    <a:pt x="1624965" y="587693"/>
                  </a:moveTo>
                  <a:cubicBezTo>
                    <a:pt x="1636395" y="617220"/>
                    <a:pt x="1648778" y="647700"/>
                    <a:pt x="1660208" y="677228"/>
                  </a:cubicBezTo>
                  <a:cubicBezTo>
                    <a:pt x="1702118" y="661035"/>
                    <a:pt x="1744028" y="644843"/>
                    <a:pt x="1784985" y="627697"/>
                  </a:cubicBezTo>
                  <a:cubicBezTo>
                    <a:pt x="1773555" y="598170"/>
                    <a:pt x="1761173" y="567690"/>
                    <a:pt x="1749743" y="538163"/>
                  </a:cubicBezTo>
                  <a:cubicBezTo>
                    <a:pt x="1708785" y="554355"/>
                    <a:pt x="1666875" y="571500"/>
                    <a:pt x="1624965" y="587693"/>
                  </a:cubicBezTo>
                  <a:lnTo>
                    <a:pt x="1624965" y="587693"/>
                  </a:lnTo>
                  <a:close/>
                  <a:moveTo>
                    <a:pt x="1808798" y="515303"/>
                  </a:moveTo>
                  <a:cubicBezTo>
                    <a:pt x="1820228" y="544830"/>
                    <a:pt x="1832610" y="575310"/>
                    <a:pt x="1844040" y="604838"/>
                  </a:cubicBezTo>
                  <a:cubicBezTo>
                    <a:pt x="1885950" y="588645"/>
                    <a:pt x="1927860" y="572453"/>
                    <a:pt x="1968818" y="555308"/>
                  </a:cubicBezTo>
                  <a:cubicBezTo>
                    <a:pt x="1957388" y="525780"/>
                    <a:pt x="1945005" y="495300"/>
                    <a:pt x="1933575" y="465772"/>
                  </a:cubicBezTo>
                  <a:cubicBezTo>
                    <a:pt x="1892618" y="482917"/>
                    <a:pt x="1850708" y="499110"/>
                    <a:pt x="1808798" y="515303"/>
                  </a:cubicBezTo>
                  <a:lnTo>
                    <a:pt x="1808798" y="515303"/>
                  </a:lnTo>
                  <a:close/>
                  <a:moveTo>
                    <a:pt x="154305" y="1163955"/>
                  </a:moveTo>
                  <a:cubicBezTo>
                    <a:pt x="165735" y="1193482"/>
                    <a:pt x="178118" y="1223963"/>
                    <a:pt x="189548" y="1253490"/>
                  </a:cubicBezTo>
                  <a:cubicBezTo>
                    <a:pt x="231458" y="1237298"/>
                    <a:pt x="273368" y="1221105"/>
                    <a:pt x="314325" y="1203960"/>
                  </a:cubicBezTo>
                  <a:cubicBezTo>
                    <a:pt x="302895" y="1174432"/>
                    <a:pt x="290513" y="1143953"/>
                    <a:pt x="279083" y="1114425"/>
                  </a:cubicBezTo>
                  <a:cubicBezTo>
                    <a:pt x="237173" y="1131570"/>
                    <a:pt x="196215" y="1147763"/>
                    <a:pt x="154305" y="1163955"/>
                  </a:cubicBezTo>
                  <a:lnTo>
                    <a:pt x="154305" y="1163955"/>
                  </a:lnTo>
                  <a:close/>
                  <a:moveTo>
                    <a:pt x="1941195" y="312420"/>
                  </a:moveTo>
                  <a:cubicBezTo>
                    <a:pt x="1983105" y="296228"/>
                    <a:pt x="2025015" y="280035"/>
                    <a:pt x="2065973" y="262890"/>
                  </a:cubicBezTo>
                  <a:cubicBezTo>
                    <a:pt x="2077403" y="292417"/>
                    <a:pt x="2089785" y="322897"/>
                    <a:pt x="2101215" y="352425"/>
                  </a:cubicBezTo>
                  <a:cubicBezTo>
                    <a:pt x="2059305" y="368617"/>
                    <a:pt x="2017395" y="384810"/>
                    <a:pt x="1976438" y="401955"/>
                  </a:cubicBezTo>
                  <a:cubicBezTo>
                    <a:pt x="1965008" y="371475"/>
                    <a:pt x="1953578" y="341947"/>
                    <a:pt x="1941195" y="312420"/>
                  </a:cubicBezTo>
                  <a:lnTo>
                    <a:pt x="1941195" y="312420"/>
                  </a:lnTo>
                  <a:close/>
                  <a:moveTo>
                    <a:pt x="470535" y="888682"/>
                  </a:moveTo>
                  <a:cubicBezTo>
                    <a:pt x="512445" y="872490"/>
                    <a:pt x="554355" y="856297"/>
                    <a:pt x="595313" y="839153"/>
                  </a:cubicBezTo>
                  <a:cubicBezTo>
                    <a:pt x="606743" y="868680"/>
                    <a:pt x="619125" y="899160"/>
                    <a:pt x="630555" y="928688"/>
                  </a:cubicBezTo>
                  <a:cubicBezTo>
                    <a:pt x="588645" y="944880"/>
                    <a:pt x="546735" y="961072"/>
                    <a:pt x="505778" y="978218"/>
                  </a:cubicBezTo>
                  <a:cubicBezTo>
                    <a:pt x="494348" y="948690"/>
                    <a:pt x="481965" y="919163"/>
                    <a:pt x="470535" y="888682"/>
                  </a:cubicBezTo>
                  <a:lnTo>
                    <a:pt x="470535" y="888682"/>
                  </a:lnTo>
                  <a:close/>
                  <a:moveTo>
                    <a:pt x="654368" y="817245"/>
                  </a:moveTo>
                  <a:cubicBezTo>
                    <a:pt x="696278" y="801053"/>
                    <a:pt x="738188" y="784860"/>
                    <a:pt x="779145" y="767715"/>
                  </a:cubicBezTo>
                  <a:cubicBezTo>
                    <a:pt x="790575" y="797243"/>
                    <a:pt x="802958" y="827722"/>
                    <a:pt x="814388" y="857250"/>
                  </a:cubicBezTo>
                  <a:cubicBezTo>
                    <a:pt x="772478" y="873443"/>
                    <a:pt x="730568" y="889635"/>
                    <a:pt x="689610" y="906780"/>
                  </a:cubicBezTo>
                  <a:cubicBezTo>
                    <a:pt x="678180" y="876300"/>
                    <a:pt x="665798" y="846772"/>
                    <a:pt x="654368" y="817245"/>
                  </a:cubicBezTo>
                  <a:lnTo>
                    <a:pt x="654368" y="817245"/>
                  </a:lnTo>
                  <a:close/>
                  <a:moveTo>
                    <a:pt x="838200" y="744855"/>
                  </a:moveTo>
                  <a:cubicBezTo>
                    <a:pt x="880110" y="728663"/>
                    <a:pt x="922020" y="712470"/>
                    <a:pt x="962978" y="695325"/>
                  </a:cubicBezTo>
                  <a:cubicBezTo>
                    <a:pt x="974408" y="724853"/>
                    <a:pt x="986790" y="755332"/>
                    <a:pt x="998220" y="784860"/>
                  </a:cubicBezTo>
                  <a:cubicBezTo>
                    <a:pt x="956310" y="801053"/>
                    <a:pt x="914400" y="817245"/>
                    <a:pt x="873443" y="834390"/>
                  </a:cubicBezTo>
                  <a:cubicBezTo>
                    <a:pt x="862013" y="804863"/>
                    <a:pt x="849630" y="774382"/>
                    <a:pt x="838200" y="744855"/>
                  </a:cubicBezTo>
                  <a:lnTo>
                    <a:pt x="838200" y="744855"/>
                  </a:lnTo>
                  <a:close/>
                  <a:moveTo>
                    <a:pt x="1022033" y="672465"/>
                  </a:moveTo>
                  <a:cubicBezTo>
                    <a:pt x="1063943" y="656272"/>
                    <a:pt x="1105853" y="640080"/>
                    <a:pt x="1146810" y="622935"/>
                  </a:cubicBezTo>
                  <a:cubicBezTo>
                    <a:pt x="1158240" y="652463"/>
                    <a:pt x="1170623" y="682943"/>
                    <a:pt x="1182053" y="712470"/>
                  </a:cubicBezTo>
                  <a:cubicBezTo>
                    <a:pt x="1140143" y="728663"/>
                    <a:pt x="1098233" y="744855"/>
                    <a:pt x="1057275" y="762000"/>
                  </a:cubicBezTo>
                  <a:cubicBezTo>
                    <a:pt x="1045845" y="732472"/>
                    <a:pt x="1033463" y="702945"/>
                    <a:pt x="1022033" y="672465"/>
                  </a:cubicBezTo>
                  <a:lnTo>
                    <a:pt x="1022033" y="672465"/>
                  </a:lnTo>
                  <a:close/>
                  <a:moveTo>
                    <a:pt x="1205865" y="600075"/>
                  </a:moveTo>
                  <a:cubicBezTo>
                    <a:pt x="1247775" y="583882"/>
                    <a:pt x="1289685" y="567690"/>
                    <a:pt x="1330643" y="550545"/>
                  </a:cubicBezTo>
                  <a:cubicBezTo>
                    <a:pt x="1342073" y="580072"/>
                    <a:pt x="1354455" y="610553"/>
                    <a:pt x="1365885" y="640080"/>
                  </a:cubicBezTo>
                  <a:cubicBezTo>
                    <a:pt x="1323975" y="656272"/>
                    <a:pt x="1282065" y="672465"/>
                    <a:pt x="1241108" y="689610"/>
                  </a:cubicBezTo>
                  <a:cubicBezTo>
                    <a:pt x="1229678" y="660082"/>
                    <a:pt x="1218248" y="630555"/>
                    <a:pt x="1205865" y="600075"/>
                  </a:cubicBezTo>
                  <a:lnTo>
                    <a:pt x="1205865" y="600075"/>
                  </a:lnTo>
                  <a:close/>
                  <a:moveTo>
                    <a:pt x="1389698" y="528638"/>
                  </a:moveTo>
                  <a:cubicBezTo>
                    <a:pt x="1431608" y="512445"/>
                    <a:pt x="1473518" y="496253"/>
                    <a:pt x="1514475" y="479108"/>
                  </a:cubicBezTo>
                  <a:cubicBezTo>
                    <a:pt x="1525905" y="508635"/>
                    <a:pt x="1538288" y="539115"/>
                    <a:pt x="1549718" y="568643"/>
                  </a:cubicBezTo>
                  <a:cubicBezTo>
                    <a:pt x="1507808" y="584835"/>
                    <a:pt x="1465898" y="601028"/>
                    <a:pt x="1424940" y="618172"/>
                  </a:cubicBezTo>
                  <a:cubicBezTo>
                    <a:pt x="1413510" y="587693"/>
                    <a:pt x="1402080" y="558165"/>
                    <a:pt x="1389698" y="528638"/>
                  </a:cubicBezTo>
                  <a:lnTo>
                    <a:pt x="1389698" y="528638"/>
                  </a:lnTo>
                  <a:close/>
                  <a:moveTo>
                    <a:pt x="1573530" y="456247"/>
                  </a:moveTo>
                  <a:cubicBezTo>
                    <a:pt x="1615440" y="440055"/>
                    <a:pt x="1657350" y="423863"/>
                    <a:pt x="1698308" y="406717"/>
                  </a:cubicBezTo>
                  <a:cubicBezTo>
                    <a:pt x="1709738" y="436245"/>
                    <a:pt x="1722120" y="466725"/>
                    <a:pt x="1733550" y="496253"/>
                  </a:cubicBezTo>
                  <a:cubicBezTo>
                    <a:pt x="1691640" y="512445"/>
                    <a:pt x="1649730" y="528638"/>
                    <a:pt x="1608773" y="545783"/>
                  </a:cubicBezTo>
                  <a:cubicBezTo>
                    <a:pt x="1597343" y="516255"/>
                    <a:pt x="1585913" y="485775"/>
                    <a:pt x="1573530" y="456247"/>
                  </a:cubicBezTo>
                  <a:lnTo>
                    <a:pt x="1573530" y="456247"/>
                  </a:lnTo>
                  <a:close/>
                  <a:moveTo>
                    <a:pt x="1757363" y="383858"/>
                  </a:moveTo>
                  <a:cubicBezTo>
                    <a:pt x="1799273" y="367665"/>
                    <a:pt x="1841183" y="351472"/>
                    <a:pt x="1882140" y="334328"/>
                  </a:cubicBezTo>
                  <a:cubicBezTo>
                    <a:pt x="1893570" y="363855"/>
                    <a:pt x="1905953" y="394335"/>
                    <a:pt x="1917383" y="423863"/>
                  </a:cubicBezTo>
                  <a:cubicBezTo>
                    <a:pt x="1875473" y="440055"/>
                    <a:pt x="1833563" y="456247"/>
                    <a:pt x="1792605" y="473392"/>
                  </a:cubicBezTo>
                  <a:cubicBezTo>
                    <a:pt x="1781175" y="443865"/>
                    <a:pt x="1769745" y="414338"/>
                    <a:pt x="1757363" y="383858"/>
                  </a:cubicBezTo>
                  <a:lnTo>
                    <a:pt x="1757363" y="383858"/>
                  </a:lnTo>
                  <a:close/>
                  <a:moveTo>
                    <a:pt x="102870" y="1033463"/>
                  </a:moveTo>
                  <a:cubicBezTo>
                    <a:pt x="144780" y="1017270"/>
                    <a:pt x="186690" y="1001078"/>
                    <a:pt x="227648" y="983932"/>
                  </a:cubicBezTo>
                  <a:cubicBezTo>
                    <a:pt x="239077" y="1013460"/>
                    <a:pt x="251460" y="1043940"/>
                    <a:pt x="262890" y="1073468"/>
                  </a:cubicBezTo>
                  <a:cubicBezTo>
                    <a:pt x="220980" y="1089660"/>
                    <a:pt x="179070" y="1105853"/>
                    <a:pt x="138113" y="1122998"/>
                  </a:cubicBezTo>
                  <a:cubicBezTo>
                    <a:pt x="125730" y="1092518"/>
                    <a:pt x="114300" y="1062990"/>
                    <a:pt x="102870" y="1033463"/>
                  </a:cubicBezTo>
                  <a:lnTo>
                    <a:pt x="102870" y="1033463"/>
                  </a:lnTo>
                  <a:close/>
                  <a:moveTo>
                    <a:pt x="1889760" y="180975"/>
                  </a:moveTo>
                  <a:cubicBezTo>
                    <a:pt x="1901190" y="210503"/>
                    <a:pt x="1913573" y="240983"/>
                    <a:pt x="1925003" y="270510"/>
                  </a:cubicBezTo>
                  <a:cubicBezTo>
                    <a:pt x="1966913" y="254317"/>
                    <a:pt x="2008823" y="238125"/>
                    <a:pt x="2049780" y="220980"/>
                  </a:cubicBezTo>
                  <a:cubicBezTo>
                    <a:pt x="2038350" y="191453"/>
                    <a:pt x="2025968" y="160972"/>
                    <a:pt x="2014538" y="131445"/>
                  </a:cubicBezTo>
                  <a:cubicBezTo>
                    <a:pt x="1973580" y="148590"/>
                    <a:pt x="1931670" y="164783"/>
                    <a:pt x="1889760" y="180975"/>
                  </a:cubicBezTo>
                  <a:lnTo>
                    <a:pt x="1889760" y="180975"/>
                  </a:lnTo>
                  <a:close/>
                  <a:moveTo>
                    <a:pt x="419100" y="758190"/>
                  </a:moveTo>
                  <a:cubicBezTo>
                    <a:pt x="430530" y="787718"/>
                    <a:pt x="442913" y="818197"/>
                    <a:pt x="454343" y="847725"/>
                  </a:cubicBezTo>
                  <a:cubicBezTo>
                    <a:pt x="496253" y="831532"/>
                    <a:pt x="538163" y="815340"/>
                    <a:pt x="579120" y="798195"/>
                  </a:cubicBezTo>
                  <a:cubicBezTo>
                    <a:pt x="567690" y="768668"/>
                    <a:pt x="555308" y="738188"/>
                    <a:pt x="543878" y="708660"/>
                  </a:cubicBezTo>
                  <a:cubicBezTo>
                    <a:pt x="501968" y="724853"/>
                    <a:pt x="461010" y="741045"/>
                    <a:pt x="419100" y="758190"/>
                  </a:cubicBezTo>
                  <a:lnTo>
                    <a:pt x="419100" y="758190"/>
                  </a:lnTo>
                  <a:close/>
                  <a:moveTo>
                    <a:pt x="602933" y="685800"/>
                  </a:moveTo>
                  <a:cubicBezTo>
                    <a:pt x="614363" y="715328"/>
                    <a:pt x="626745" y="745807"/>
                    <a:pt x="638175" y="775335"/>
                  </a:cubicBezTo>
                  <a:cubicBezTo>
                    <a:pt x="680085" y="759143"/>
                    <a:pt x="721995" y="742950"/>
                    <a:pt x="762953" y="725805"/>
                  </a:cubicBezTo>
                  <a:cubicBezTo>
                    <a:pt x="751523" y="696278"/>
                    <a:pt x="739140" y="665797"/>
                    <a:pt x="727710" y="636270"/>
                  </a:cubicBezTo>
                  <a:cubicBezTo>
                    <a:pt x="686753" y="652463"/>
                    <a:pt x="644843" y="669607"/>
                    <a:pt x="602933" y="685800"/>
                  </a:cubicBezTo>
                  <a:lnTo>
                    <a:pt x="602933" y="685800"/>
                  </a:lnTo>
                  <a:close/>
                  <a:moveTo>
                    <a:pt x="786765" y="613410"/>
                  </a:moveTo>
                  <a:cubicBezTo>
                    <a:pt x="798195" y="642938"/>
                    <a:pt x="810578" y="673418"/>
                    <a:pt x="822008" y="702945"/>
                  </a:cubicBezTo>
                  <a:cubicBezTo>
                    <a:pt x="863918" y="686753"/>
                    <a:pt x="905828" y="670560"/>
                    <a:pt x="946785" y="653415"/>
                  </a:cubicBezTo>
                  <a:cubicBezTo>
                    <a:pt x="935355" y="623888"/>
                    <a:pt x="922973" y="593407"/>
                    <a:pt x="911543" y="563880"/>
                  </a:cubicBezTo>
                  <a:cubicBezTo>
                    <a:pt x="870585" y="581025"/>
                    <a:pt x="828675" y="597218"/>
                    <a:pt x="786765" y="613410"/>
                  </a:cubicBezTo>
                  <a:lnTo>
                    <a:pt x="786765" y="613410"/>
                  </a:lnTo>
                  <a:close/>
                  <a:moveTo>
                    <a:pt x="970598" y="541020"/>
                  </a:moveTo>
                  <a:cubicBezTo>
                    <a:pt x="982028" y="570547"/>
                    <a:pt x="994410" y="601028"/>
                    <a:pt x="1005840" y="630555"/>
                  </a:cubicBezTo>
                  <a:cubicBezTo>
                    <a:pt x="1047750" y="614363"/>
                    <a:pt x="1089660" y="598170"/>
                    <a:pt x="1130618" y="581025"/>
                  </a:cubicBezTo>
                  <a:cubicBezTo>
                    <a:pt x="1119188" y="551497"/>
                    <a:pt x="1106805" y="521017"/>
                    <a:pt x="1095375" y="491490"/>
                  </a:cubicBezTo>
                  <a:cubicBezTo>
                    <a:pt x="1054418" y="508635"/>
                    <a:pt x="1012508" y="524828"/>
                    <a:pt x="970598" y="541020"/>
                  </a:cubicBezTo>
                  <a:lnTo>
                    <a:pt x="970598" y="541020"/>
                  </a:lnTo>
                  <a:close/>
                  <a:moveTo>
                    <a:pt x="1154430" y="469583"/>
                  </a:moveTo>
                  <a:cubicBezTo>
                    <a:pt x="1165860" y="499110"/>
                    <a:pt x="1178243" y="529590"/>
                    <a:pt x="1189673" y="559118"/>
                  </a:cubicBezTo>
                  <a:cubicBezTo>
                    <a:pt x="1231583" y="542925"/>
                    <a:pt x="1273493" y="526733"/>
                    <a:pt x="1314450" y="509588"/>
                  </a:cubicBezTo>
                  <a:cubicBezTo>
                    <a:pt x="1303020" y="480060"/>
                    <a:pt x="1290638" y="449580"/>
                    <a:pt x="1279208" y="420053"/>
                  </a:cubicBezTo>
                  <a:cubicBezTo>
                    <a:pt x="1238250" y="436245"/>
                    <a:pt x="1196340" y="453390"/>
                    <a:pt x="1154430" y="469583"/>
                  </a:cubicBezTo>
                  <a:lnTo>
                    <a:pt x="1154430" y="469583"/>
                  </a:lnTo>
                  <a:close/>
                  <a:moveTo>
                    <a:pt x="1338263" y="397192"/>
                  </a:moveTo>
                  <a:cubicBezTo>
                    <a:pt x="1349693" y="426720"/>
                    <a:pt x="1362075" y="457200"/>
                    <a:pt x="1373505" y="486728"/>
                  </a:cubicBezTo>
                  <a:cubicBezTo>
                    <a:pt x="1415415" y="470535"/>
                    <a:pt x="1457325" y="454342"/>
                    <a:pt x="1498283" y="437197"/>
                  </a:cubicBezTo>
                  <a:cubicBezTo>
                    <a:pt x="1486853" y="407670"/>
                    <a:pt x="1474470" y="377190"/>
                    <a:pt x="1463040" y="347663"/>
                  </a:cubicBezTo>
                  <a:cubicBezTo>
                    <a:pt x="1422083" y="364808"/>
                    <a:pt x="1380173" y="381000"/>
                    <a:pt x="1338263" y="397192"/>
                  </a:cubicBezTo>
                  <a:lnTo>
                    <a:pt x="1338263" y="397192"/>
                  </a:lnTo>
                  <a:close/>
                  <a:moveTo>
                    <a:pt x="1522095" y="324803"/>
                  </a:moveTo>
                  <a:cubicBezTo>
                    <a:pt x="1533525" y="354330"/>
                    <a:pt x="1545908" y="384810"/>
                    <a:pt x="1557338" y="414338"/>
                  </a:cubicBezTo>
                  <a:cubicBezTo>
                    <a:pt x="1599248" y="398145"/>
                    <a:pt x="1641158" y="381953"/>
                    <a:pt x="1682115" y="364808"/>
                  </a:cubicBezTo>
                  <a:cubicBezTo>
                    <a:pt x="1670685" y="335280"/>
                    <a:pt x="1658303" y="304800"/>
                    <a:pt x="1646873" y="275272"/>
                  </a:cubicBezTo>
                  <a:cubicBezTo>
                    <a:pt x="1605915" y="292417"/>
                    <a:pt x="1564005" y="308610"/>
                    <a:pt x="1522095" y="324803"/>
                  </a:cubicBezTo>
                  <a:lnTo>
                    <a:pt x="1522095" y="324803"/>
                  </a:lnTo>
                  <a:close/>
                  <a:moveTo>
                    <a:pt x="1705928" y="253365"/>
                  </a:moveTo>
                  <a:cubicBezTo>
                    <a:pt x="1717358" y="282892"/>
                    <a:pt x="1729740" y="313372"/>
                    <a:pt x="1741170" y="342900"/>
                  </a:cubicBezTo>
                  <a:cubicBezTo>
                    <a:pt x="1783080" y="326708"/>
                    <a:pt x="1824990" y="310515"/>
                    <a:pt x="1865948" y="293370"/>
                  </a:cubicBezTo>
                  <a:cubicBezTo>
                    <a:pt x="1854518" y="263842"/>
                    <a:pt x="1842135" y="233363"/>
                    <a:pt x="1830705" y="203835"/>
                  </a:cubicBezTo>
                  <a:cubicBezTo>
                    <a:pt x="1789748" y="220028"/>
                    <a:pt x="1747838" y="236220"/>
                    <a:pt x="1705928" y="253365"/>
                  </a:cubicBezTo>
                  <a:lnTo>
                    <a:pt x="1705928" y="253365"/>
                  </a:lnTo>
                  <a:close/>
                  <a:moveTo>
                    <a:pt x="51435" y="902018"/>
                  </a:moveTo>
                  <a:cubicBezTo>
                    <a:pt x="62865" y="931545"/>
                    <a:pt x="75248" y="962025"/>
                    <a:pt x="86678" y="991553"/>
                  </a:cubicBezTo>
                  <a:cubicBezTo>
                    <a:pt x="128588" y="975360"/>
                    <a:pt x="170498" y="959168"/>
                    <a:pt x="211455" y="942022"/>
                  </a:cubicBezTo>
                  <a:cubicBezTo>
                    <a:pt x="200025" y="912495"/>
                    <a:pt x="187643" y="882015"/>
                    <a:pt x="176213" y="852488"/>
                  </a:cubicBezTo>
                  <a:cubicBezTo>
                    <a:pt x="134303" y="869632"/>
                    <a:pt x="93345" y="885825"/>
                    <a:pt x="51435" y="902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Google Shape;61;p3"/>
          <p:cNvGrpSpPr/>
          <p:nvPr/>
        </p:nvGrpSpPr>
        <p:grpSpPr>
          <a:xfrm rot="-2900974">
            <a:off x="-339280" y="125016"/>
            <a:ext cx="2291061" cy="1420640"/>
            <a:chOff x="8389361" y="2098975"/>
            <a:chExt cx="4068231" cy="3362640"/>
          </a:xfrm>
        </p:grpSpPr>
        <p:sp>
          <p:nvSpPr>
            <p:cNvPr id="62" name="Google Shape;62;p3"/>
            <p:cNvSpPr/>
            <p:nvPr/>
          </p:nvSpPr>
          <p:spPr>
            <a:xfrm rot="530005">
              <a:off x="8760870" y="2350958"/>
              <a:ext cx="3500308" cy="2828460"/>
            </a:xfrm>
            <a:custGeom>
              <a:avLst/>
              <a:gdLst/>
              <a:ahLst/>
              <a:cxnLst/>
              <a:rect l="l" t="t" r="r" b="b"/>
              <a:pathLst>
                <a:path w="2337021" h="1888454" extrusionOk="0">
                  <a:moveTo>
                    <a:pt x="426513" y="2712"/>
                  </a:moveTo>
                  <a:lnTo>
                    <a:pt x="2276268" y="487534"/>
                  </a:lnTo>
                  <a:cubicBezTo>
                    <a:pt x="2319131" y="498964"/>
                    <a:pt x="2345801" y="543732"/>
                    <a:pt x="2334371" y="586594"/>
                  </a:cubicBezTo>
                  <a:lnTo>
                    <a:pt x="2009568" y="1827701"/>
                  </a:lnTo>
                  <a:cubicBezTo>
                    <a:pt x="1998138" y="1870564"/>
                    <a:pt x="1953371" y="1897234"/>
                    <a:pt x="1910509" y="1885804"/>
                  </a:cubicBezTo>
                  <a:lnTo>
                    <a:pt x="60754" y="1400982"/>
                  </a:lnTo>
                  <a:cubicBezTo>
                    <a:pt x="17891" y="1389551"/>
                    <a:pt x="-8779" y="1344784"/>
                    <a:pt x="2651" y="1301922"/>
                  </a:cubicBezTo>
                  <a:lnTo>
                    <a:pt x="327454" y="60814"/>
                  </a:lnTo>
                  <a:cubicBezTo>
                    <a:pt x="338883" y="16999"/>
                    <a:pt x="382698" y="-8718"/>
                    <a:pt x="426513" y="27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" name="Google Shape;63;p3"/>
            <p:cNvGrpSpPr/>
            <p:nvPr/>
          </p:nvGrpSpPr>
          <p:grpSpPr>
            <a:xfrm rot="531790">
              <a:off x="8586217" y="2382636"/>
              <a:ext cx="3497753" cy="2826395"/>
              <a:chOff x="6494351" y="3204355"/>
              <a:chExt cx="2337021" cy="1888454"/>
            </a:xfrm>
          </p:grpSpPr>
          <p:sp>
            <p:nvSpPr>
              <p:cNvPr id="64" name="Google Shape;64;p3"/>
              <p:cNvSpPr/>
              <p:nvPr/>
            </p:nvSpPr>
            <p:spPr>
              <a:xfrm>
                <a:off x="6494351" y="3204355"/>
                <a:ext cx="2337021" cy="1888454"/>
              </a:xfrm>
              <a:custGeom>
                <a:avLst/>
                <a:gdLst/>
                <a:ahLst/>
                <a:cxnLst/>
                <a:rect l="l" t="t" r="r" b="b"/>
                <a:pathLst>
                  <a:path w="2337021" h="1888454" extrusionOk="0">
                    <a:moveTo>
                      <a:pt x="426513" y="2712"/>
                    </a:moveTo>
                    <a:lnTo>
                      <a:pt x="2276268" y="487534"/>
                    </a:lnTo>
                    <a:cubicBezTo>
                      <a:pt x="2319131" y="498964"/>
                      <a:pt x="2345801" y="543732"/>
                      <a:pt x="2334371" y="586594"/>
                    </a:cubicBezTo>
                    <a:lnTo>
                      <a:pt x="2009568" y="1827701"/>
                    </a:lnTo>
                    <a:cubicBezTo>
                      <a:pt x="1998138" y="1870564"/>
                      <a:pt x="1953371" y="1897234"/>
                      <a:pt x="1910509" y="1885804"/>
                    </a:cubicBezTo>
                    <a:lnTo>
                      <a:pt x="60754" y="1400982"/>
                    </a:lnTo>
                    <a:cubicBezTo>
                      <a:pt x="17891" y="1389551"/>
                      <a:pt x="-8779" y="1344784"/>
                      <a:pt x="2651" y="1301922"/>
                    </a:cubicBezTo>
                    <a:lnTo>
                      <a:pt x="327454" y="60814"/>
                    </a:lnTo>
                    <a:cubicBezTo>
                      <a:pt x="338883" y="16999"/>
                      <a:pt x="382698" y="-8718"/>
                      <a:pt x="426513" y="27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6913244" y="3300412"/>
                <a:ext cx="1918128" cy="1791445"/>
              </a:xfrm>
              <a:custGeom>
                <a:avLst/>
                <a:gdLst/>
                <a:ahLst/>
                <a:cxnLst/>
                <a:rect l="l" t="t" r="r" b="b"/>
                <a:pathLst>
                  <a:path w="1918128" h="1791445" extrusionOk="0">
                    <a:moveTo>
                      <a:pt x="365760" y="0"/>
                    </a:moveTo>
                    <a:lnTo>
                      <a:pt x="1857375" y="390525"/>
                    </a:lnTo>
                    <a:cubicBezTo>
                      <a:pt x="1900238" y="401955"/>
                      <a:pt x="1926907" y="446722"/>
                      <a:pt x="1915478" y="489585"/>
                    </a:cubicBezTo>
                    <a:lnTo>
                      <a:pt x="1590675" y="1730693"/>
                    </a:lnTo>
                    <a:cubicBezTo>
                      <a:pt x="1579245" y="1773555"/>
                      <a:pt x="1534478" y="1800225"/>
                      <a:pt x="1491615" y="1788795"/>
                    </a:cubicBezTo>
                    <a:lnTo>
                      <a:pt x="0" y="1398270"/>
                    </a:lnTo>
                    <a:lnTo>
                      <a:pt x="3657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7026592" y="3425190"/>
                <a:ext cx="1707832" cy="1560194"/>
              </a:xfrm>
              <a:custGeom>
                <a:avLst/>
                <a:gdLst/>
                <a:ahLst/>
                <a:cxnLst/>
                <a:rect l="l" t="t" r="r" b="b"/>
                <a:pathLst>
                  <a:path w="1707832" h="1560194" extrusionOk="0">
                    <a:moveTo>
                      <a:pt x="294322" y="102870"/>
                    </a:moveTo>
                    <a:cubicBezTo>
                      <a:pt x="293370" y="105727"/>
                      <a:pt x="291465" y="106680"/>
                      <a:pt x="288607" y="106680"/>
                    </a:cubicBezTo>
                    <a:cubicBezTo>
                      <a:pt x="285750" y="105727"/>
                      <a:pt x="284797" y="103822"/>
                      <a:pt x="284797" y="100965"/>
                    </a:cubicBezTo>
                    <a:lnTo>
                      <a:pt x="310515" y="3810"/>
                    </a:lnTo>
                    <a:cubicBezTo>
                      <a:pt x="311467" y="952"/>
                      <a:pt x="313372" y="0"/>
                      <a:pt x="316230" y="0"/>
                    </a:cubicBezTo>
                    <a:lnTo>
                      <a:pt x="411480" y="24765"/>
                    </a:lnTo>
                    <a:cubicBezTo>
                      <a:pt x="414338" y="25717"/>
                      <a:pt x="415290" y="27622"/>
                      <a:pt x="415290" y="30480"/>
                    </a:cubicBezTo>
                    <a:cubicBezTo>
                      <a:pt x="414338" y="33338"/>
                      <a:pt x="412432" y="34290"/>
                      <a:pt x="409575" y="34290"/>
                    </a:cubicBezTo>
                    <a:lnTo>
                      <a:pt x="318135" y="10477"/>
                    </a:lnTo>
                    <a:lnTo>
                      <a:pt x="294322" y="102870"/>
                    </a:lnTo>
                    <a:lnTo>
                      <a:pt x="294322" y="102870"/>
                    </a:lnTo>
                    <a:close/>
                    <a:moveTo>
                      <a:pt x="1606868" y="347663"/>
                    </a:moveTo>
                    <a:cubicBezTo>
                      <a:pt x="1604010" y="346710"/>
                      <a:pt x="1603057" y="344805"/>
                      <a:pt x="1603057" y="341947"/>
                    </a:cubicBezTo>
                    <a:cubicBezTo>
                      <a:pt x="1604010" y="339090"/>
                      <a:pt x="1605915" y="338138"/>
                      <a:pt x="1608772" y="338138"/>
                    </a:cubicBezTo>
                    <a:lnTo>
                      <a:pt x="1704022" y="362902"/>
                    </a:lnTo>
                    <a:cubicBezTo>
                      <a:pt x="1706880" y="363855"/>
                      <a:pt x="1707832" y="365760"/>
                      <a:pt x="1707832" y="368617"/>
                    </a:cubicBezTo>
                    <a:lnTo>
                      <a:pt x="1682115" y="465772"/>
                    </a:lnTo>
                    <a:cubicBezTo>
                      <a:pt x="1681163" y="468630"/>
                      <a:pt x="1679257" y="469582"/>
                      <a:pt x="1676400" y="469582"/>
                    </a:cubicBezTo>
                    <a:cubicBezTo>
                      <a:pt x="1673543" y="468630"/>
                      <a:pt x="1672590" y="466725"/>
                      <a:pt x="1672590" y="463867"/>
                    </a:cubicBezTo>
                    <a:lnTo>
                      <a:pt x="1696402" y="371475"/>
                    </a:lnTo>
                    <a:lnTo>
                      <a:pt x="1606868" y="347663"/>
                    </a:lnTo>
                    <a:lnTo>
                      <a:pt x="1606868" y="347663"/>
                    </a:lnTo>
                    <a:close/>
                    <a:moveTo>
                      <a:pt x="1413510" y="1457325"/>
                    </a:moveTo>
                    <a:cubicBezTo>
                      <a:pt x="1414463" y="1454467"/>
                      <a:pt x="1416368" y="1453515"/>
                      <a:pt x="1419225" y="1453515"/>
                    </a:cubicBezTo>
                    <a:cubicBezTo>
                      <a:pt x="1422082" y="1454467"/>
                      <a:pt x="1423035" y="1456373"/>
                      <a:pt x="1423035" y="1459230"/>
                    </a:cubicBezTo>
                    <a:lnTo>
                      <a:pt x="1397318" y="1556385"/>
                    </a:lnTo>
                    <a:cubicBezTo>
                      <a:pt x="1396365" y="1559242"/>
                      <a:pt x="1394460" y="1560195"/>
                      <a:pt x="1391602" y="1560195"/>
                    </a:cubicBezTo>
                    <a:lnTo>
                      <a:pt x="1296352" y="1535430"/>
                    </a:lnTo>
                    <a:cubicBezTo>
                      <a:pt x="1293495" y="1534478"/>
                      <a:pt x="1292543" y="1532573"/>
                      <a:pt x="1292543" y="1529715"/>
                    </a:cubicBezTo>
                    <a:cubicBezTo>
                      <a:pt x="1293495" y="1526857"/>
                      <a:pt x="1295400" y="1525905"/>
                      <a:pt x="1298257" y="1525905"/>
                    </a:cubicBezTo>
                    <a:lnTo>
                      <a:pt x="1389697" y="1549717"/>
                    </a:lnTo>
                    <a:lnTo>
                      <a:pt x="1413510" y="1457325"/>
                    </a:lnTo>
                    <a:lnTo>
                      <a:pt x="1413510" y="1457325"/>
                    </a:lnTo>
                    <a:close/>
                    <a:moveTo>
                      <a:pt x="100965" y="1212532"/>
                    </a:moveTo>
                    <a:cubicBezTo>
                      <a:pt x="103822" y="1213485"/>
                      <a:pt x="104775" y="1215390"/>
                      <a:pt x="104775" y="1218248"/>
                    </a:cubicBezTo>
                    <a:cubicBezTo>
                      <a:pt x="103822" y="1221105"/>
                      <a:pt x="101917" y="1222057"/>
                      <a:pt x="99060" y="1222057"/>
                    </a:cubicBezTo>
                    <a:lnTo>
                      <a:pt x="3810" y="1197292"/>
                    </a:lnTo>
                    <a:cubicBezTo>
                      <a:pt x="952" y="1196340"/>
                      <a:pt x="0" y="1194435"/>
                      <a:pt x="0" y="1191578"/>
                    </a:cubicBezTo>
                    <a:lnTo>
                      <a:pt x="25717" y="1094423"/>
                    </a:lnTo>
                    <a:cubicBezTo>
                      <a:pt x="26670" y="1091565"/>
                      <a:pt x="28575" y="1090613"/>
                      <a:pt x="31432" y="1090613"/>
                    </a:cubicBezTo>
                    <a:cubicBezTo>
                      <a:pt x="34290" y="1091565"/>
                      <a:pt x="35242" y="1093470"/>
                      <a:pt x="35242" y="1096328"/>
                    </a:cubicBezTo>
                    <a:lnTo>
                      <a:pt x="11430" y="1188720"/>
                    </a:lnTo>
                    <a:lnTo>
                      <a:pt x="100965" y="121253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6722322" y="3787669"/>
                <a:ext cx="309455" cy="309455"/>
              </a:xfrm>
              <a:custGeom>
                <a:avLst/>
                <a:gdLst/>
                <a:ahLst/>
                <a:cxnLst/>
                <a:rect l="l" t="t" r="r" b="b"/>
                <a:pathLst>
                  <a:path w="309455" h="309455" extrusionOk="0">
                    <a:moveTo>
                      <a:pt x="193780" y="5185"/>
                    </a:moveTo>
                    <a:cubicBezTo>
                      <a:pt x="276648" y="27093"/>
                      <a:pt x="326178" y="110913"/>
                      <a:pt x="304270" y="193780"/>
                    </a:cubicBezTo>
                    <a:cubicBezTo>
                      <a:pt x="282363" y="276648"/>
                      <a:pt x="198543" y="326178"/>
                      <a:pt x="115675" y="304270"/>
                    </a:cubicBezTo>
                    <a:cubicBezTo>
                      <a:pt x="32808" y="282363"/>
                      <a:pt x="-16722" y="198543"/>
                      <a:pt x="5185" y="115675"/>
                    </a:cubicBezTo>
                    <a:cubicBezTo>
                      <a:pt x="27093" y="32808"/>
                      <a:pt x="111865" y="-16722"/>
                      <a:pt x="193780" y="518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6794396" y="3858791"/>
                <a:ext cx="167212" cy="167212"/>
              </a:xfrm>
              <a:custGeom>
                <a:avLst/>
                <a:gdLst/>
                <a:ahLst/>
                <a:cxnLst/>
                <a:rect l="l" t="t" r="r" b="b"/>
                <a:pathLst>
                  <a:path w="167212" h="167212" extrusionOk="0">
                    <a:moveTo>
                      <a:pt x="104561" y="2644"/>
                    </a:moveTo>
                    <a:cubicBezTo>
                      <a:pt x="149329" y="14074"/>
                      <a:pt x="175998" y="59794"/>
                      <a:pt x="164569" y="104561"/>
                    </a:cubicBezTo>
                    <a:cubicBezTo>
                      <a:pt x="153139" y="149329"/>
                      <a:pt x="107419" y="175999"/>
                      <a:pt x="62651" y="164569"/>
                    </a:cubicBezTo>
                    <a:cubicBezTo>
                      <a:pt x="17884" y="153139"/>
                      <a:pt x="-8786" y="107419"/>
                      <a:pt x="2644" y="62651"/>
                    </a:cubicBezTo>
                    <a:cubicBezTo>
                      <a:pt x="14073" y="17884"/>
                      <a:pt x="59794" y="-8786"/>
                      <a:pt x="104561" y="26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6610223" y="3390773"/>
                <a:ext cx="535559" cy="1103249"/>
              </a:xfrm>
              <a:custGeom>
                <a:avLst/>
                <a:gdLst/>
                <a:ahLst/>
                <a:cxnLst/>
                <a:rect l="l" t="t" r="r" b="b"/>
                <a:pathLst>
                  <a:path w="535559" h="1103249" extrusionOk="0">
                    <a:moveTo>
                      <a:pt x="271590" y="109664"/>
                    </a:moveTo>
                    <a:cubicBezTo>
                      <a:pt x="341122" y="127762"/>
                      <a:pt x="410655" y="145860"/>
                      <a:pt x="480187" y="163957"/>
                    </a:cubicBezTo>
                    <a:cubicBezTo>
                      <a:pt x="499237" y="168719"/>
                      <a:pt x="510667" y="188722"/>
                      <a:pt x="505905" y="207772"/>
                    </a:cubicBezTo>
                    <a:lnTo>
                      <a:pt x="505905" y="207772"/>
                    </a:lnTo>
                    <a:cubicBezTo>
                      <a:pt x="501142" y="226822"/>
                      <a:pt x="481140" y="238252"/>
                      <a:pt x="463042" y="233489"/>
                    </a:cubicBezTo>
                    <a:cubicBezTo>
                      <a:pt x="393509" y="215392"/>
                      <a:pt x="323977" y="197294"/>
                      <a:pt x="254445" y="179197"/>
                    </a:cubicBezTo>
                    <a:cubicBezTo>
                      <a:pt x="235395" y="174435"/>
                      <a:pt x="223965" y="154432"/>
                      <a:pt x="228727" y="136335"/>
                    </a:cubicBezTo>
                    <a:lnTo>
                      <a:pt x="228727" y="136335"/>
                    </a:lnTo>
                    <a:cubicBezTo>
                      <a:pt x="233490" y="116332"/>
                      <a:pt x="252540" y="104902"/>
                      <a:pt x="271590" y="109664"/>
                    </a:cubicBezTo>
                    <a:lnTo>
                      <a:pt x="271590" y="109664"/>
                    </a:lnTo>
                    <a:close/>
                    <a:moveTo>
                      <a:pt x="72517" y="870712"/>
                    </a:moveTo>
                    <a:cubicBezTo>
                      <a:pt x="142049" y="888809"/>
                      <a:pt x="211582" y="906907"/>
                      <a:pt x="281115" y="925005"/>
                    </a:cubicBezTo>
                    <a:cubicBezTo>
                      <a:pt x="300165" y="929767"/>
                      <a:pt x="311595" y="949770"/>
                      <a:pt x="306832" y="967867"/>
                    </a:cubicBezTo>
                    <a:lnTo>
                      <a:pt x="306832" y="967867"/>
                    </a:lnTo>
                    <a:cubicBezTo>
                      <a:pt x="302070" y="986917"/>
                      <a:pt x="282067" y="998347"/>
                      <a:pt x="263970" y="993584"/>
                    </a:cubicBezTo>
                    <a:cubicBezTo>
                      <a:pt x="194437" y="975487"/>
                      <a:pt x="124905" y="957390"/>
                      <a:pt x="55372" y="939292"/>
                    </a:cubicBezTo>
                    <a:cubicBezTo>
                      <a:pt x="36322" y="934530"/>
                      <a:pt x="24892" y="914527"/>
                      <a:pt x="29655" y="896430"/>
                    </a:cubicBezTo>
                    <a:lnTo>
                      <a:pt x="29655" y="896430"/>
                    </a:lnTo>
                    <a:cubicBezTo>
                      <a:pt x="33464" y="876427"/>
                      <a:pt x="53467" y="864997"/>
                      <a:pt x="72517" y="870712"/>
                    </a:cubicBezTo>
                    <a:lnTo>
                      <a:pt x="72517" y="870712"/>
                    </a:lnTo>
                    <a:close/>
                    <a:moveTo>
                      <a:pt x="43942" y="978345"/>
                    </a:moveTo>
                    <a:cubicBezTo>
                      <a:pt x="24892" y="973582"/>
                      <a:pt x="5842" y="985012"/>
                      <a:pt x="1080" y="1004062"/>
                    </a:cubicBezTo>
                    <a:lnTo>
                      <a:pt x="1080" y="1004062"/>
                    </a:lnTo>
                    <a:cubicBezTo>
                      <a:pt x="-3683" y="1023112"/>
                      <a:pt x="7747" y="1042162"/>
                      <a:pt x="26797" y="1047877"/>
                    </a:cubicBezTo>
                    <a:lnTo>
                      <a:pt x="235395" y="1102170"/>
                    </a:lnTo>
                    <a:cubicBezTo>
                      <a:pt x="254445" y="1106932"/>
                      <a:pt x="273495" y="1095502"/>
                      <a:pt x="278257" y="1076452"/>
                    </a:cubicBezTo>
                    <a:lnTo>
                      <a:pt x="278257" y="1076452"/>
                    </a:lnTo>
                    <a:cubicBezTo>
                      <a:pt x="283020" y="1057402"/>
                      <a:pt x="271590" y="1038352"/>
                      <a:pt x="252540" y="1032637"/>
                    </a:cubicBezTo>
                    <a:lnTo>
                      <a:pt x="43942" y="978345"/>
                    </a:lnTo>
                    <a:lnTo>
                      <a:pt x="43942" y="978345"/>
                    </a:lnTo>
                    <a:close/>
                    <a:moveTo>
                      <a:pt x="101092" y="762127"/>
                    </a:moveTo>
                    <a:cubicBezTo>
                      <a:pt x="82042" y="757365"/>
                      <a:pt x="62992" y="768795"/>
                      <a:pt x="58230" y="787845"/>
                    </a:cubicBezTo>
                    <a:lnTo>
                      <a:pt x="58230" y="787845"/>
                    </a:lnTo>
                    <a:cubicBezTo>
                      <a:pt x="53467" y="806895"/>
                      <a:pt x="64897" y="825945"/>
                      <a:pt x="83947" y="831659"/>
                    </a:cubicBezTo>
                    <a:lnTo>
                      <a:pt x="292545" y="885952"/>
                    </a:lnTo>
                    <a:cubicBezTo>
                      <a:pt x="311595" y="890715"/>
                      <a:pt x="330645" y="879284"/>
                      <a:pt x="336359" y="860234"/>
                    </a:cubicBezTo>
                    <a:lnTo>
                      <a:pt x="336359" y="860234"/>
                    </a:lnTo>
                    <a:cubicBezTo>
                      <a:pt x="341122" y="841184"/>
                      <a:pt x="329692" y="822134"/>
                      <a:pt x="310642" y="817372"/>
                    </a:cubicBezTo>
                    <a:lnTo>
                      <a:pt x="101092" y="762127"/>
                    </a:lnTo>
                    <a:lnTo>
                      <a:pt x="101092" y="762127"/>
                    </a:lnTo>
                    <a:close/>
                    <a:moveTo>
                      <a:pt x="243015" y="218249"/>
                    </a:moveTo>
                    <a:cubicBezTo>
                      <a:pt x="223965" y="213487"/>
                      <a:pt x="204915" y="224917"/>
                      <a:pt x="199199" y="243967"/>
                    </a:cubicBezTo>
                    <a:lnTo>
                      <a:pt x="199199" y="243967"/>
                    </a:lnTo>
                    <a:cubicBezTo>
                      <a:pt x="194437" y="263017"/>
                      <a:pt x="205867" y="282067"/>
                      <a:pt x="224917" y="286830"/>
                    </a:cubicBezTo>
                    <a:lnTo>
                      <a:pt x="433515" y="341122"/>
                    </a:lnTo>
                    <a:cubicBezTo>
                      <a:pt x="452565" y="345885"/>
                      <a:pt x="471615" y="334455"/>
                      <a:pt x="476377" y="315405"/>
                    </a:cubicBezTo>
                    <a:lnTo>
                      <a:pt x="476377" y="315405"/>
                    </a:lnTo>
                    <a:cubicBezTo>
                      <a:pt x="481140" y="296355"/>
                      <a:pt x="469709" y="277305"/>
                      <a:pt x="450659" y="272542"/>
                    </a:cubicBezTo>
                    <a:lnTo>
                      <a:pt x="243015" y="218249"/>
                    </a:lnTo>
                    <a:lnTo>
                      <a:pt x="243015" y="218249"/>
                    </a:lnTo>
                    <a:close/>
                    <a:moveTo>
                      <a:pt x="300165" y="1080"/>
                    </a:moveTo>
                    <a:cubicBezTo>
                      <a:pt x="281115" y="-3683"/>
                      <a:pt x="262065" y="7747"/>
                      <a:pt x="257302" y="26797"/>
                    </a:cubicBezTo>
                    <a:lnTo>
                      <a:pt x="257302" y="26797"/>
                    </a:lnTo>
                    <a:cubicBezTo>
                      <a:pt x="252540" y="45847"/>
                      <a:pt x="263970" y="64897"/>
                      <a:pt x="283020" y="69660"/>
                    </a:cubicBezTo>
                    <a:lnTo>
                      <a:pt x="491617" y="123952"/>
                    </a:lnTo>
                    <a:cubicBezTo>
                      <a:pt x="510667" y="128714"/>
                      <a:pt x="529717" y="117285"/>
                      <a:pt x="534480" y="98235"/>
                    </a:cubicBezTo>
                    <a:lnTo>
                      <a:pt x="534480" y="98235"/>
                    </a:lnTo>
                    <a:cubicBezTo>
                      <a:pt x="539242" y="79185"/>
                      <a:pt x="527812" y="60135"/>
                      <a:pt x="508762" y="55372"/>
                    </a:cubicBezTo>
                    <a:lnTo>
                      <a:pt x="300165" y="108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" name="Google Shape;70;p3"/>
          <p:cNvGrpSpPr/>
          <p:nvPr/>
        </p:nvGrpSpPr>
        <p:grpSpPr>
          <a:xfrm>
            <a:off x="8240222" y="2264029"/>
            <a:ext cx="298533" cy="410913"/>
            <a:chOff x="3426491" y="5931793"/>
            <a:chExt cx="814775" cy="842265"/>
          </a:xfrm>
        </p:grpSpPr>
        <p:sp>
          <p:nvSpPr>
            <p:cNvPr id="71" name="Google Shape;71;p3"/>
            <p:cNvSpPr/>
            <p:nvPr/>
          </p:nvSpPr>
          <p:spPr>
            <a:xfrm>
              <a:off x="3538472" y="5931793"/>
              <a:ext cx="702794" cy="796355"/>
            </a:xfrm>
            <a:custGeom>
              <a:avLst/>
              <a:gdLst/>
              <a:ahLst/>
              <a:cxnLst/>
              <a:rect l="l" t="t" r="r" b="b"/>
              <a:pathLst>
                <a:path w="408008" h="462325" extrusionOk="0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3426491" y="5977703"/>
              <a:ext cx="702794" cy="796355"/>
            </a:xfrm>
            <a:custGeom>
              <a:avLst/>
              <a:gdLst/>
              <a:ahLst/>
              <a:cxnLst/>
              <a:rect l="l" t="t" r="r" b="b"/>
              <a:pathLst>
                <a:path w="408008" h="462325" extrusionOk="0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" name="Google Shape;73;p3"/>
          <p:cNvGrpSpPr/>
          <p:nvPr/>
        </p:nvGrpSpPr>
        <p:grpSpPr>
          <a:xfrm rot="-8717163">
            <a:off x="1632436" y="34521"/>
            <a:ext cx="201941" cy="609257"/>
            <a:chOff x="6286819" y="3044637"/>
            <a:chExt cx="551300" cy="1248275"/>
          </a:xfrm>
        </p:grpSpPr>
        <p:sp>
          <p:nvSpPr>
            <p:cNvPr id="74" name="Google Shape;74;p3"/>
            <p:cNvSpPr/>
            <p:nvPr/>
          </p:nvSpPr>
          <p:spPr>
            <a:xfrm>
              <a:off x="6319036" y="3044637"/>
              <a:ext cx="519083" cy="1215167"/>
            </a:xfrm>
            <a:custGeom>
              <a:avLst/>
              <a:gdLst/>
              <a:ahLst/>
              <a:cxnLst/>
              <a:rect l="l" t="t" r="r" b="b"/>
              <a:pathLst>
                <a:path w="519083" h="1215167" extrusionOk="0">
                  <a:moveTo>
                    <a:pt x="11490" y="0"/>
                  </a:moveTo>
                  <a:lnTo>
                    <a:pt x="47820" y="70316"/>
                  </a:lnTo>
                  <a:lnTo>
                    <a:pt x="59088" y="65654"/>
                  </a:lnTo>
                  <a:lnTo>
                    <a:pt x="163692" y="225829"/>
                  </a:lnTo>
                  <a:lnTo>
                    <a:pt x="163985" y="225711"/>
                  </a:lnTo>
                  <a:lnTo>
                    <a:pt x="519083" y="1105440"/>
                  </a:lnTo>
                  <a:lnTo>
                    <a:pt x="507382" y="1110163"/>
                  </a:lnTo>
                  <a:lnTo>
                    <a:pt x="515051" y="1136787"/>
                  </a:lnTo>
                  <a:cubicBezTo>
                    <a:pt x="521437" y="1174179"/>
                    <a:pt x="513744" y="1205570"/>
                    <a:pt x="494048" y="1212956"/>
                  </a:cubicBezTo>
                  <a:cubicBezTo>
                    <a:pt x="480917" y="1218700"/>
                    <a:pt x="464503" y="1212956"/>
                    <a:pt x="448705" y="1199210"/>
                  </a:cubicBezTo>
                  <a:lnTo>
                    <a:pt x="414056" y="1147834"/>
                  </a:lnTo>
                  <a:lnTo>
                    <a:pt x="401888" y="1152746"/>
                  </a:lnTo>
                  <a:lnTo>
                    <a:pt x="47051" y="273665"/>
                  </a:lnTo>
                  <a:lnTo>
                    <a:pt x="45958" y="274105"/>
                  </a:lnTo>
                  <a:lnTo>
                    <a:pt x="11490" y="85350"/>
                  </a:lnTo>
                  <a:lnTo>
                    <a:pt x="22212" y="8091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" name="Google Shape;75;p3"/>
            <p:cNvGrpSpPr/>
            <p:nvPr/>
          </p:nvGrpSpPr>
          <p:grpSpPr>
            <a:xfrm>
              <a:off x="6286819" y="3077746"/>
              <a:ext cx="519766" cy="1215166"/>
              <a:chOff x="6072187" y="3225165"/>
              <a:chExt cx="301629" cy="705180"/>
            </a:xfrm>
          </p:grpSpPr>
          <p:sp>
            <p:nvSpPr>
              <p:cNvPr id="76" name="Google Shape;76;p3"/>
              <p:cNvSpPr/>
              <p:nvPr/>
            </p:nvSpPr>
            <p:spPr>
              <a:xfrm>
                <a:off x="6300658" y="3817288"/>
                <a:ext cx="71695" cy="113057"/>
              </a:xfrm>
              <a:custGeom>
                <a:avLst/>
                <a:gdLst/>
                <a:ahLst/>
                <a:cxnLst/>
                <a:rect l="l" t="t" r="r" b="b"/>
                <a:pathLst>
                  <a:path w="71695" h="113057" extrusionOk="0">
                    <a:moveTo>
                      <a:pt x="13464" y="1284"/>
                    </a:moveTo>
                    <a:cubicBezTo>
                      <a:pt x="28704" y="-5384"/>
                      <a:pt x="51564" y="14619"/>
                      <a:pt x="63947" y="45099"/>
                    </a:cubicBezTo>
                    <a:cubicBezTo>
                      <a:pt x="76329" y="75579"/>
                      <a:pt x="73472" y="106059"/>
                      <a:pt x="58232" y="111774"/>
                    </a:cubicBezTo>
                    <a:cubicBezTo>
                      <a:pt x="42992" y="118441"/>
                      <a:pt x="20132" y="98439"/>
                      <a:pt x="7749" y="67959"/>
                    </a:cubicBezTo>
                    <a:cubicBezTo>
                      <a:pt x="-4633" y="37479"/>
                      <a:pt x="-1776" y="7951"/>
                      <a:pt x="13464" y="128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 rot="-1320846">
                <a:off x="6199891" y="3349771"/>
                <a:ext cx="73373" cy="550784"/>
              </a:xfrm>
              <a:custGeom>
                <a:avLst/>
                <a:gdLst/>
                <a:ahLst/>
                <a:cxnLst/>
                <a:rect l="l" t="t" r="r" b="b"/>
                <a:pathLst>
                  <a:path w="73341" h="550541" extrusionOk="0">
                    <a:moveTo>
                      <a:pt x="0" y="0"/>
                    </a:moveTo>
                    <a:lnTo>
                      <a:pt x="73342" y="0"/>
                    </a:lnTo>
                    <a:lnTo>
                      <a:pt x="73342" y="550541"/>
                    </a:lnTo>
                    <a:lnTo>
                      <a:pt x="0" y="55054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6072187" y="3225165"/>
                <a:ext cx="36194" cy="64769"/>
              </a:xfrm>
              <a:custGeom>
                <a:avLst/>
                <a:gdLst/>
                <a:ahLst/>
                <a:cxnLst/>
                <a:rect l="l" t="t" r="r" b="b"/>
                <a:pathLst>
                  <a:path w="36194" h="64769" extrusionOk="0">
                    <a:moveTo>
                      <a:pt x="18097" y="64770"/>
                    </a:moveTo>
                    <a:lnTo>
                      <a:pt x="36195" y="57150"/>
                    </a:lnTo>
                    <a:lnTo>
                      <a:pt x="6668" y="0"/>
                    </a:lnTo>
                    <a:lnTo>
                      <a:pt x="0" y="285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6078855" y="3263265"/>
                <a:ext cx="88582" cy="120967"/>
              </a:xfrm>
              <a:custGeom>
                <a:avLst/>
                <a:gdLst/>
                <a:ahLst/>
                <a:cxnLst/>
                <a:rect l="l" t="t" r="r" b="b"/>
                <a:pathLst>
                  <a:path w="88582" h="120967" extrusionOk="0">
                    <a:moveTo>
                      <a:pt x="20002" y="120967"/>
                    </a:moveTo>
                    <a:lnTo>
                      <a:pt x="88582" y="93345"/>
                    </a:lnTo>
                    <a:lnTo>
                      <a:pt x="27622" y="0"/>
                    </a:lnTo>
                    <a:lnTo>
                      <a:pt x="0" y="114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" name="Google Shape;80;p3"/>
          <p:cNvGrpSpPr/>
          <p:nvPr/>
        </p:nvGrpSpPr>
        <p:grpSpPr>
          <a:xfrm>
            <a:off x="226218" y="5403690"/>
            <a:ext cx="569862" cy="691453"/>
            <a:chOff x="1731097" y="2015405"/>
            <a:chExt cx="1555300" cy="1417300"/>
          </a:xfrm>
        </p:grpSpPr>
        <p:sp>
          <p:nvSpPr>
            <p:cNvPr id="81" name="Google Shape;81;p3"/>
            <p:cNvSpPr/>
            <p:nvPr/>
          </p:nvSpPr>
          <p:spPr>
            <a:xfrm>
              <a:off x="1801240" y="2015405"/>
              <a:ext cx="1485157" cy="1389997"/>
            </a:xfrm>
            <a:custGeom>
              <a:avLst/>
              <a:gdLst/>
              <a:ahLst/>
              <a:cxnLst/>
              <a:rect l="l" t="t" r="r" b="b"/>
              <a:pathLst>
                <a:path w="862210" h="806965" extrusionOk="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731097" y="2042708"/>
              <a:ext cx="1485157" cy="1389997"/>
            </a:xfrm>
            <a:custGeom>
              <a:avLst/>
              <a:gdLst/>
              <a:ahLst/>
              <a:cxnLst/>
              <a:rect l="l" t="t" r="r" b="b"/>
              <a:pathLst>
                <a:path w="862210" h="806965" extrusionOk="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770364" y="2080044"/>
              <a:ext cx="1405305" cy="1310435"/>
            </a:xfrm>
            <a:custGeom>
              <a:avLst/>
              <a:gdLst/>
              <a:ahLst/>
              <a:cxnLst/>
              <a:rect l="l" t="t" r="r" b="b"/>
              <a:pathLst>
                <a:path w="815852" h="760775" extrusionOk="0">
                  <a:moveTo>
                    <a:pt x="4459" y="266564"/>
                  </a:moveTo>
                  <a:lnTo>
                    <a:pt x="75896" y="178934"/>
                  </a:lnTo>
                  <a:lnTo>
                    <a:pt x="84469" y="185601"/>
                  </a:lnTo>
                  <a:cubicBezTo>
                    <a:pt x="93041" y="192269"/>
                    <a:pt x="105424" y="191316"/>
                    <a:pt x="112091" y="182744"/>
                  </a:cubicBezTo>
                  <a:lnTo>
                    <a:pt x="155906" y="128451"/>
                  </a:lnTo>
                  <a:cubicBezTo>
                    <a:pt x="162574" y="119879"/>
                    <a:pt x="161621" y="107497"/>
                    <a:pt x="153049" y="100829"/>
                  </a:cubicBezTo>
                  <a:lnTo>
                    <a:pt x="144476" y="94161"/>
                  </a:lnTo>
                  <a:lnTo>
                    <a:pt x="215914" y="6531"/>
                  </a:lnTo>
                  <a:cubicBezTo>
                    <a:pt x="222581" y="-1089"/>
                    <a:pt x="233059" y="-2041"/>
                    <a:pt x="240679" y="3674"/>
                  </a:cubicBezTo>
                  <a:lnTo>
                    <a:pt x="809321" y="470399"/>
                  </a:lnTo>
                  <a:cubicBezTo>
                    <a:pt x="816941" y="477066"/>
                    <a:pt x="817894" y="487544"/>
                    <a:pt x="812179" y="495164"/>
                  </a:cubicBezTo>
                  <a:lnTo>
                    <a:pt x="599771" y="754244"/>
                  </a:lnTo>
                  <a:cubicBezTo>
                    <a:pt x="593104" y="761864"/>
                    <a:pt x="582626" y="762816"/>
                    <a:pt x="575006" y="757102"/>
                  </a:cubicBezTo>
                  <a:lnTo>
                    <a:pt x="6364" y="290376"/>
                  </a:lnTo>
                  <a:cubicBezTo>
                    <a:pt x="-1256" y="285614"/>
                    <a:pt x="-2209" y="274184"/>
                    <a:pt x="4459" y="2665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85;p4"/>
          <p:cNvGrpSpPr/>
          <p:nvPr/>
        </p:nvGrpSpPr>
        <p:grpSpPr>
          <a:xfrm>
            <a:off x="2692027" y="-209749"/>
            <a:ext cx="3919687" cy="1876508"/>
            <a:chOff x="2882675" y="129528"/>
            <a:chExt cx="6946105" cy="2493146"/>
          </a:xfrm>
        </p:grpSpPr>
        <p:sp>
          <p:nvSpPr>
            <p:cNvPr id="86" name="Google Shape;86;p4"/>
            <p:cNvSpPr/>
            <p:nvPr/>
          </p:nvSpPr>
          <p:spPr>
            <a:xfrm>
              <a:off x="3974985" y="129528"/>
              <a:ext cx="5853795" cy="1669285"/>
            </a:xfrm>
            <a:custGeom>
              <a:avLst/>
              <a:gdLst/>
              <a:ahLst/>
              <a:cxnLst/>
              <a:rect l="l" t="t" r="r" b="b"/>
              <a:pathLst>
                <a:path w="6540553" h="1582261" extrusionOk="0">
                  <a:moveTo>
                    <a:pt x="78785" y="0"/>
                  </a:moveTo>
                  <a:lnTo>
                    <a:pt x="6473483" y="0"/>
                  </a:lnTo>
                  <a:lnTo>
                    <a:pt x="6540553" y="216185"/>
                  </a:lnTo>
                  <a:lnTo>
                    <a:pt x="5549124" y="1576602"/>
                  </a:lnTo>
                  <a:lnTo>
                    <a:pt x="891252" y="1582261"/>
                  </a:lnTo>
                  <a:lnTo>
                    <a:pt x="0" y="199210"/>
                  </a:lnTo>
                  <a:lnTo>
                    <a:pt x="787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5288893" y="1592328"/>
              <a:ext cx="1739122" cy="1030346"/>
            </a:xfrm>
            <a:custGeom>
              <a:avLst/>
              <a:gdLst/>
              <a:ahLst/>
              <a:cxnLst/>
              <a:rect l="l" t="t" r="r" b="b"/>
              <a:pathLst>
                <a:path w="1009650" h="598169" extrusionOk="0">
                  <a:moveTo>
                    <a:pt x="0" y="0"/>
                  </a:moveTo>
                  <a:lnTo>
                    <a:pt x="1009650" y="0"/>
                  </a:lnTo>
                  <a:lnTo>
                    <a:pt x="1009650" y="598170"/>
                  </a:lnTo>
                  <a:lnTo>
                    <a:pt x="0" y="59817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5288893" y="1592328"/>
              <a:ext cx="1739122" cy="602129"/>
            </a:xfrm>
            <a:custGeom>
              <a:avLst/>
              <a:gdLst/>
              <a:ahLst/>
              <a:cxnLst/>
              <a:rect l="l" t="t" r="r" b="b"/>
              <a:pathLst>
                <a:path w="1009650" h="349567" extrusionOk="0">
                  <a:moveTo>
                    <a:pt x="0" y="0"/>
                  </a:moveTo>
                  <a:lnTo>
                    <a:pt x="1009650" y="0"/>
                  </a:lnTo>
                  <a:lnTo>
                    <a:pt x="1009650" y="349568"/>
                  </a:lnTo>
                  <a:lnTo>
                    <a:pt x="0" y="3495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2882675" y="495907"/>
              <a:ext cx="6551239" cy="1450361"/>
            </a:xfrm>
            <a:custGeom>
              <a:avLst/>
              <a:gdLst/>
              <a:ahLst/>
              <a:cxnLst/>
              <a:rect l="l" t="t" r="r" b="b"/>
              <a:pathLst>
                <a:path w="3803332" h="842009" extrusionOk="0">
                  <a:moveTo>
                    <a:pt x="0" y="0"/>
                  </a:moveTo>
                  <a:lnTo>
                    <a:pt x="3803333" y="0"/>
                  </a:lnTo>
                  <a:lnTo>
                    <a:pt x="3286125" y="842010"/>
                  </a:lnTo>
                  <a:lnTo>
                    <a:pt x="517207" y="8420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2923708" y="563201"/>
              <a:ext cx="6467564" cy="1196056"/>
            </a:xfrm>
            <a:custGeom>
              <a:avLst/>
              <a:gdLst/>
              <a:ahLst/>
              <a:cxnLst/>
              <a:rect l="l" t="t" r="r" b="b"/>
              <a:pathLst>
                <a:path w="3754754" h="694372" extrusionOk="0">
                  <a:moveTo>
                    <a:pt x="3754755" y="0"/>
                  </a:moveTo>
                  <a:lnTo>
                    <a:pt x="3328035" y="694373"/>
                  </a:lnTo>
                  <a:lnTo>
                    <a:pt x="426720" y="694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2882675" y="364599"/>
              <a:ext cx="6551239" cy="131255"/>
            </a:xfrm>
            <a:custGeom>
              <a:avLst/>
              <a:gdLst/>
              <a:ahLst/>
              <a:cxnLst/>
              <a:rect l="l" t="t" r="r" b="b"/>
              <a:pathLst>
                <a:path w="3803332" h="76200" extrusionOk="0">
                  <a:moveTo>
                    <a:pt x="0" y="76200"/>
                  </a:moveTo>
                  <a:lnTo>
                    <a:pt x="3803333" y="76200"/>
                  </a:lnTo>
                  <a:lnTo>
                    <a:pt x="3756660" y="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oogle Shape;92;p4"/>
          <p:cNvGrpSpPr/>
          <p:nvPr/>
        </p:nvGrpSpPr>
        <p:grpSpPr>
          <a:xfrm rot="-410566">
            <a:off x="-281301" y="-33069"/>
            <a:ext cx="2333387" cy="2086801"/>
            <a:chOff x="1617511" y="3116363"/>
            <a:chExt cx="4137082" cy="2773939"/>
          </a:xfrm>
        </p:grpSpPr>
        <p:sp>
          <p:nvSpPr>
            <p:cNvPr id="93" name="Google Shape;93;p4"/>
            <p:cNvSpPr/>
            <p:nvPr/>
          </p:nvSpPr>
          <p:spPr>
            <a:xfrm rot="-1285870">
              <a:off x="1791766" y="3765879"/>
              <a:ext cx="3829995" cy="1451850"/>
            </a:xfrm>
            <a:custGeom>
              <a:avLst/>
              <a:gdLst/>
              <a:ahLst/>
              <a:cxnLst/>
              <a:rect l="l" t="t" r="r" b="b"/>
              <a:pathLst>
                <a:path w="2221295" h="842034" extrusionOk="0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 rot="-1285870">
              <a:off x="1750344" y="3788938"/>
              <a:ext cx="3829995" cy="1451850"/>
            </a:xfrm>
            <a:custGeom>
              <a:avLst/>
              <a:gdLst/>
              <a:ahLst/>
              <a:cxnLst/>
              <a:rect l="l" t="t" r="r" b="b"/>
              <a:pathLst>
                <a:path w="2221295" h="842034" extrusionOk="0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1748503" y="3281277"/>
              <a:ext cx="3796535" cy="2385549"/>
            </a:xfrm>
            <a:custGeom>
              <a:avLst/>
              <a:gdLst/>
              <a:ahLst/>
              <a:cxnLst/>
              <a:rect l="l" t="t" r="r" b="b"/>
              <a:pathLst>
                <a:path w="2204084" h="1384934" extrusionOk="0">
                  <a:moveTo>
                    <a:pt x="235268" y="829628"/>
                  </a:moveTo>
                  <a:cubicBezTo>
                    <a:pt x="277178" y="813435"/>
                    <a:pt x="319088" y="797243"/>
                    <a:pt x="360045" y="780097"/>
                  </a:cubicBezTo>
                  <a:cubicBezTo>
                    <a:pt x="371475" y="809625"/>
                    <a:pt x="383858" y="840105"/>
                    <a:pt x="395288" y="869632"/>
                  </a:cubicBezTo>
                  <a:cubicBezTo>
                    <a:pt x="353378" y="885825"/>
                    <a:pt x="311468" y="902018"/>
                    <a:pt x="270510" y="919163"/>
                  </a:cubicBezTo>
                  <a:cubicBezTo>
                    <a:pt x="258127" y="889635"/>
                    <a:pt x="246698" y="860107"/>
                    <a:pt x="235268" y="829628"/>
                  </a:cubicBezTo>
                  <a:lnTo>
                    <a:pt x="235268" y="829628"/>
                  </a:lnTo>
                  <a:close/>
                  <a:moveTo>
                    <a:pt x="183833" y="699135"/>
                  </a:moveTo>
                  <a:cubicBezTo>
                    <a:pt x="195263" y="728663"/>
                    <a:pt x="207645" y="759143"/>
                    <a:pt x="219075" y="788670"/>
                  </a:cubicBezTo>
                  <a:cubicBezTo>
                    <a:pt x="260985" y="772478"/>
                    <a:pt x="302895" y="756285"/>
                    <a:pt x="343853" y="739140"/>
                  </a:cubicBezTo>
                  <a:cubicBezTo>
                    <a:pt x="332423" y="709613"/>
                    <a:pt x="320040" y="679132"/>
                    <a:pt x="308610" y="649605"/>
                  </a:cubicBezTo>
                  <a:cubicBezTo>
                    <a:pt x="266700" y="665797"/>
                    <a:pt x="225743" y="681990"/>
                    <a:pt x="183833" y="699135"/>
                  </a:cubicBezTo>
                  <a:lnTo>
                    <a:pt x="183833" y="699135"/>
                  </a:lnTo>
                  <a:close/>
                  <a:moveTo>
                    <a:pt x="1838325" y="49530"/>
                  </a:moveTo>
                  <a:lnTo>
                    <a:pt x="1963103" y="0"/>
                  </a:lnTo>
                  <a:lnTo>
                    <a:pt x="1998345" y="89535"/>
                  </a:lnTo>
                  <a:lnTo>
                    <a:pt x="1873568" y="139065"/>
                  </a:lnTo>
                  <a:lnTo>
                    <a:pt x="1838325" y="49530"/>
                  </a:lnTo>
                  <a:lnTo>
                    <a:pt x="1838325" y="49530"/>
                  </a:lnTo>
                  <a:close/>
                  <a:moveTo>
                    <a:pt x="367665" y="626745"/>
                  </a:moveTo>
                  <a:cubicBezTo>
                    <a:pt x="409575" y="610553"/>
                    <a:pt x="451485" y="594360"/>
                    <a:pt x="492443" y="577215"/>
                  </a:cubicBezTo>
                  <a:cubicBezTo>
                    <a:pt x="503873" y="606743"/>
                    <a:pt x="516255" y="637222"/>
                    <a:pt x="527685" y="666750"/>
                  </a:cubicBezTo>
                  <a:cubicBezTo>
                    <a:pt x="485775" y="682943"/>
                    <a:pt x="443865" y="699135"/>
                    <a:pt x="402908" y="716280"/>
                  </a:cubicBezTo>
                  <a:cubicBezTo>
                    <a:pt x="391478" y="686753"/>
                    <a:pt x="379095" y="656272"/>
                    <a:pt x="367665" y="626745"/>
                  </a:cubicBezTo>
                  <a:lnTo>
                    <a:pt x="367665" y="626745"/>
                  </a:lnTo>
                  <a:close/>
                  <a:moveTo>
                    <a:pt x="551498" y="554355"/>
                  </a:moveTo>
                  <a:cubicBezTo>
                    <a:pt x="593408" y="538163"/>
                    <a:pt x="635318" y="521970"/>
                    <a:pt x="676275" y="504825"/>
                  </a:cubicBezTo>
                  <a:cubicBezTo>
                    <a:pt x="687705" y="534353"/>
                    <a:pt x="700088" y="564833"/>
                    <a:pt x="711518" y="594360"/>
                  </a:cubicBezTo>
                  <a:cubicBezTo>
                    <a:pt x="669608" y="610553"/>
                    <a:pt x="627698" y="626745"/>
                    <a:pt x="586740" y="643890"/>
                  </a:cubicBezTo>
                  <a:cubicBezTo>
                    <a:pt x="575310" y="614363"/>
                    <a:pt x="562928" y="584835"/>
                    <a:pt x="551498" y="554355"/>
                  </a:cubicBezTo>
                  <a:lnTo>
                    <a:pt x="551498" y="554355"/>
                  </a:lnTo>
                  <a:close/>
                  <a:moveTo>
                    <a:pt x="735330" y="481965"/>
                  </a:moveTo>
                  <a:cubicBezTo>
                    <a:pt x="777240" y="465772"/>
                    <a:pt x="819150" y="449580"/>
                    <a:pt x="860108" y="432435"/>
                  </a:cubicBezTo>
                  <a:cubicBezTo>
                    <a:pt x="871538" y="461963"/>
                    <a:pt x="883920" y="492442"/>
                    <a:pt x="895350" y="521970"/>
                  </a:cubicBezTo>
                  <a:cubicBezTo>
                    <a:pt x="853440" y="538163"/>
                    <a:pt x="811530" y="554355"/>
                    <a:pt x="770573" y="571500"/>
                  </a:cubicBezTo>
                  <a:cubicBezTo>
                    <a:pt x="759143" y="541972"/>
                    <a:pt x="746760" y="512445"/>
                    <a:pt x="735330" y="481965"/>
                  </a:cubicBezTo>
                  <a:lnTo>
                    <a:pt x="735330" y="481965"/>
                  </a:lnTo>
                  <a:close/>
                  <a:moveTo>
                    <a:pt x="919163" y="410528"/>
                  </a:moveTo>
                  <a:cubicBezTo>
                    <a:pt x="961073" y="394335"/>
                    <a:pt x="1002983" y="378142"/>
                    <a:pt x="1043940" y="360997"/>
                  </a:cubicBezTo>
                  <a:cubicBezTo>
                    <a:pt x="1055370" y="390525"/>
                    <a:pt x="1067753" y="421005"/>
                    <a:pt x="1079183" y="450533"/>
                  </a:cubicBezTo>
                  <a:cubicBezTo>
                    <a:pt x="1037273" y="466725"/>
                    <a:pt x="995363" y="482917"/>
                    <a:pt x="954405" y="500063"/>
                  </a:cubicBezTo>
                  <a:cubicBezTo>
                    <a:pt x="942975" y="469583"/>
                    <a:pt x="930593" y="440055"/>
                    <a:pt x="919163" y="410528"/>
                  </a:cubicBezTo>
                  <a:lnTo>
                    <a:pt x="919163" y="410528"/>
                  </a:lnTo>
                  <a:close/>
                  <a:moveTo>
                    <a:pt x="1102995" y="338138"/>
                  </a:moveTo>
                  <a:cubicBezTo>
                    <a:pt x="1144905" y="321945"/>
                    <a:pt x="1186815" y="305753"/>
                    <a:pt x="1227773" y="289560"/>
                  </a:cubicBezTo>
                  <a:cubicBezTo>
                    <a:pt x="1239203" y="319088"/>
                    <a:pt x="1251585" y="349567"/>
                    <a:pt x="1263015" y="379095"/>
                  </a:cubicBezTo>
                  <a:cubicBezTo>
                    <a:pt x="1221105" y="395288"/>
                    <a:pt x="1179195" y="411480"/>
                    <a:pt x="1138238" y="428625"/>
                  </a:cubicBezTo>
                  <a:cubicBezTo>
                    <a:pt x="1126808" y="398145"/>
                    <a:pt x="1114425" y="367665"/>
                    <a:pt x="1102995" y="338138"/>
                  </a:cubicBezTo>
                  <a:lnTo>
                    <a:pt x="1102995" y="338138"/>
                  </a:lnTo>
                  <a:close/>
                  <a:moveTo>
                    <a:pt x="1286828" y="265747"/>
                  </a:moveTo>
                  <a:cubicBezTo>
                    <a:pt x="1328738" y="249555"/>
                    <a:pt x="1370648" y="233363"/>
                    <a:pt x="1411605" y="216217"/>
                  </a:cubicBezTo>
                  <a:cubicBezTo>
                    <a:pt x="1423035" y="245745"/>
                    <a:pt x="1435418" y="276225"/>
                    <a:pt x="1446848" y="305753"/>
                  </a:cubicBezTo>
                  <a:cubicBezTo>
                    <a:pt x="1404938" y="321945"/>
                    <a:pt x="1363028" y="338138"/>
                    <a:pt x="1322070" y="355283"/>
                  </a:cubicBezTo>
                  <a:cubicBezTo>
                    <a:pt x="1310640" y="325755"/>
                    <a:pt x="1299210" y="296228"/>
                    <a:pt x="1286828" y="265747"/>
                  </a:cubicBezTo>
                  <a:lnTo>
                    <a:pt x="1286828" y="265747"/>
                  </a:lnTo>
                  <a:close/>
                  <a:moveTo>
                    <a:pt x="1470660" y="194310"/>
                  </a:moveTo>
                  <a:cubicBezTo>
                    <a:pt x="1512570" y="178117"/>
                    <a:pt x="1554480" y="161925"/>
                    <a:pt x="1595438" y="144780"/>
                  </a:cubicBezTo>
                  <a:cubicBezTo>
                    <a:pt x="1606868" y="174308"/>
                    <a:pt x="1619250" y="204788"/>
                    <a:pt x="1630680" y="234315"/>
                  </a:cubicBezTo>
                  <a:cubicBezTo>
                    <a:pt x="1588770" y="250508"/>
                    <a:pt x="1546860" y="266700"/>
                    <a:pt x="1505903" y="283845"/>
                  </a:cubicBezTo>
                  <a:cubicBezTo>
                    <a:pt x="1494473" y="253365"/>
                    <a:pt x="1483043" y="223838"/>
                    <a:pt x="1470660" y="194310"/>
                  </a:cubicBezTo>
                  <a:lnTo>
                    <a:pt x="1470660" y="194310"/>
                  </a:lnTo>
                  <a:close/>
                  <a:moveTo>
                    <a:pt x="1654493" y="121920"/>
                  </a:moveTo>
                  <a:cubicBezTo>
                    <a:pt x="1696403" y="105728"/>
                    <a:pt x="1738313" y="89535"/>
                    <a:pt x="1779270" y="72390"/>
                  </a:cubicBezTo>
                  <a:cubicBezTo>
                    <a:pt x="1790700" y="101917"/>
                    <a:pt x="1803083" y="132397"/>
                    <a:pt x="1814513" y="161925"/>
                  </a:cubicBezTo>
                  <a:cubicBezTo>
                    <a:pt x="1772603" y="178117"/>
                    <a:pt x="1730693" y="194310"/>
                    <a:pt x="1689735" y="211455"/>
                  </a:cubicBezTo>
                  <a:cubicBezTo>
                    <a:pt x="1678305" y="181928"/>
                    <a:pt x="1666875" y="151447"/>
                    <a:pt x="1654493" y="121920"/>
                  </a:cubicBezTo>
                  <a:lnTo>
                    <a:pt x="1654493" y="121920"/>
                  </a:lnTo>
                  <a:close/>
                  <a:moveTo>
                    <a:pt x="0" y="770572"/>
                  </a:moveTo>
                  <a:lnTo>
                    <a:pt x="124778" y="721043"/>
                  </a:lnTo>
                  <a:lnTo>
                    <a:pt x="160020" y="810578"/>
                  </a:lnTo>
                  <a:lnTo>
                    <a:pt x="35243" y="860107"/>
                  </a:lnTo>
                  <a:lnTo>
                    <a:pt x="0" y="770572"/>
                  </a:lnTo>
                  <a:lnTo>
                    <a:pt x="0" y="770572"/>
                  </a:lnTo>
                  <a:close/>
                  <a:moveTo>
                    <a:pt x="286703" y="961072"/>
                  </a:moveTo>
                  <a:cubicBezTo>
                    <a:pt x="298133" y="990600"/>
                    <a:pt x="310515" y="1021080"/>
                    <a:pt x="321945" y="1050607"/>
                  </a:cubicBezTo>
                  <a:cubicBezTo>
                    <a:pt x="363855" y="1034415"/>
                    <a:pt x="405765" y="1018222"/>
                    <a:pt x="446723" y="1001078"/>
                  </a:cubicBezTo>
                  <a:cubicBezTo>
                    <a:pt x="435293" y="971550"/>
                    <a:pt x="422910" y="941070"/>
                    <a:pt x="411480" y="911543"/>
                  </a:cubicBezTo>
                  <a:cubicBezTo>
                    <a:pt x="369570" y="928688"/>
                    <a:pt x="328613" y="944880"/>
                    <a:pt x="286703" y="961072"/>
                  </a:cubicBezTo>
                  <a:lnTo>
                    <a:pt x="286703" y="961072"/>
                  </a:lnTo>
                  <a:close/>
                  <a:moveTo>
                    <a:pt x="338138" y="1092518"/>
                  </a:moveTo>
                  <a:cubicBezTo>
                    <a:pt x="380048" y="1076325"/>
                    <a:pt x="421958" y="1060132"/>
                    <a:pt x="462915" y="1042988"/>
                  </a:cubicBezTo>
                  <a:cubicBezTo>
                    <a:pt x="474345" y="1072515"/>
                    <a:pt x="486728" y="1102995"/>
                    <a:pt x="498158" y="1132523"/>
                  </a:cubicBezTo>
                  <a:cubicBezTo>
                    <a:pt x="456248" y="1148715"/>
                    <a:pt x="414338" y="1164907"/>
                    <a:pt x="373380" y="1182053"/>
                  </a:cubicBezTo>
                  <a:cubicBezTo>
                    <a:pt x="360998" y="1151573"/>
                    <a:pt x="349568" y="1122045"/>
                    <a:pt x="338138" y="1092518"/>
                  </a:cubicBezTo>
                  <a:lnTo>
                    <a:pt x="338138" y="1092518"/>
                  </a:lnTo>
                  <a:close/>
                  <a:moveTo>
                    <a:pt x="389573" y="1223010"/>
                  </a:moveTo>
                  <a:cubicBezTo>
                    <a:pt x="401003" y="1252538"/>
                    <a:pt x="413385" y="1283018"/>
                    <a:pt x="424815" y="1312545"/>
                  </a:cubicBezTo>
                  <a:cubicBezTo>
                    <a:pt x="466725" y="1296353"/>
                    <a:pt x="508635" y="1280160"/>
                    <a:pt x="549593" y="1263968"/>
                  </a:cubicBezTo>
                  <a:cubicBezTo>
                    <a:pt x="538163" y="1234440"/>
                    <a:pt x="525780" y="1203960"/>
                    <a:pt x="514350" y="1174432"/>
                  </a:cubicBezTo>
                  <a:cubicBezTo>
                    <a:pt x="472440" y="1190625"/>
                    <a:pt x="431483" y="1206818"/>
                    <a:pt x="389573" y="1223010"/>
                  </a:cubicBezTo>
                  <a:lnTo>
                    <a:pt x="389573" y="1223010"/>
                  </a:lnTo>
                  <a:close/>
                  <a:moveTo>
                    <a:pt x="2044065" y="574358"/>
                  </a:moveTo>
                  <a:lnTo>
                    <a:pt x="2168843" y="524828"/>
                  </a:lnTo>
                  <a:lnTo>
                    <a:pt x="2204085" y="614363"/>
                  </a:lnTo>
                  <a:lnTo>
                    <a:pt x="2079308" y="663893"/>
                  </a:lnTo>
                  <a:lnTo>
                    <a:pt x="2044065" y="574358"/>
                  </a:lnTo>
                  <a:lnTo>
                    <a:pt x="2044065" y="574358"/>
                  </a:lnTo>
                  <a:close/>
                  <a:moveTo>
                    <a:pt x="573405" y="1151573"/>
                  </a:moveTo>
                  <a:cubicBezTo>
                    <a:pt x="615315" y="1135380"/>
                    <a:pt x="657225" y="1119188"/>
                    <a:pt x="698183" y="1102043"/>
                  </a:cubicBezTo>
                  <a:cubicBezTo>
                    <a:pt x="709613" y="1131570"/>
                    <a:pt x="721995" y="1162050"/>
                    <a:pt x="733425" y="1191578"/>
                  </a:cubicBezTo>
                  <a:cubicBezTo>
                    <a:pt x="691515" y="1207770"/>
                    <a:pt x="649605" y="1223963"/>
                    <a:pt x="608648" y="1241107"/>
                  </a:cubicBezTo>
                  <a:cubicBezTo>
                    <a:pt x="597218" y="1210628"/>
                    <a:pt x="584835" y="1181100"/>
                    <a:pt x="573405" y="1151573"/>
                  </a:cubicBezTo>
                  <a:lnTo>
                    <a:pt x="573405" y="1151573"/>
                  </a:lnTo>
                  <a:close/>
                  <a:moveTo>
                    <a:pt x="757238" y="1079182"/>
                  </a:moveTo>
                  <a:cubicBezTo>
                    <a:pt x="799148" y="1062990"/>
                    <a:pt x="841058" y="1046797"/>
                    <a:pt x="882015" y="1029653"/>
                  </a:cubicBezTo>
                  <a:cubicBezTo>
                    <a:pt x="893445" y="1059180"/>
                    <a:pt x="905828" y="1089660"/>
                    <a:pt x="917258" y="1119188"/>
                  </a:cubicBezTo>
                  <a:cubicBezTo>
                    <a:pt x="875348" y="1135380"/>
                    <a:pt x="833438" y="1151573"/>
                    <a:pt x="792480" y="1168718"/>
                  </a:cubicBezTo>
                  <a:cubicBezTo>
                    <a:pt x="781050" y="1139190"/>
                    <a:pt x="768668" y="1108710"/>
                    <a:pt x="757238" y="1079182"/>
                  </a:cubicBezTo>
                  <a:lnTo>
                    <a:pt x="757238" y="1079182"/>
                  </a:lnTo>
                  <a:close/>
                  <a:moveTo>
                    <a:pt x="941070" y="1006793"/>
                  </a:moveTo>
                  <a:cubicBezTo>
                    <a:pt x="982980" y="990600"/>
                    <a:pt x="1024890" y="974407"/>
                    <a:pt x="1065848" y="957263"/>
                  </a:cubicBezTo>
                  <a:cubicBezTo>
                    <a:pt x="1077278" y="986790"/>
                    <a:pt x="1089660" y="1017270"/>
                    <a:pt x="1101090" y="1046797"/>
                  </a:cubicBezTo>
                  <a:cubicBezTo>
                    <a:pt x="1059180" y="1062990"/>
                    <a:pt x="1017270" y="1079182"/>
                    <a:pt x="976313" y="1096328"/>
                  </a:cubicBezTo>
                  <a:cubicBezTo>
                    <a:pt x="964883" y="1066800"/>
                    <a:pt x="952500" y="1037272"/>
                    <a:pt x="941070" y="1006793"/>
                  </a:cubicBezTo>
                  <a:lnTo>
                    <a:pt x="941070" y="1006793"/>
                  </a:lnTo>
                  <a:close/>
                  <a:moveTo>
                    <a:pt x="1124903" y="935355"/>
                  </a:moveTo>
                  <a:cubicBezTo>
                    <a:pt x="1166813" y="919163"/>
                    <a:pt x="1208723" y="902970"/>
                    <a:pt x="1249680" y="885825"/>
                  </a:cubicBezTo>
                  <a:cubicBezTo>
                    <a:pt x="1261110" y="915353"/>
                    <a:pt x="1273493" y="945832"/>
                    <a:pt x="1284923" y="975360"/>
                  </a:cubicBezTo>
                  <a:cubicBezTo>
                    <a:pt x="1243013" y="991553"/>
                    <a:pt x="1201103" y="1007745"/>
                    <a:pt x="1160145" y="1024890"/>
                  </a:cubicBezTo>
                  <a:cubicBezTo>
                    <a:pt x="1148715" y="994410"/>
                    <a:pt x="1136333" y="964882"/>
                    <a:pt x="1124903" y="935355"/>
                  </a:cubicBezTo>
                  <a:lnTo>
                    <a:pt x="1124903" y="935355"/>
                  </a:lnTo>
                  <a:close/>
                  <a:moveTo>
                    <a:pt x="1308735" y="862965"/>
                  </a:moveTo>
                  <a:cubicBezTo>
                    <a:pt x="1350645" y="846772"/>
                    <a:pt x="1392555" y="830580"/>
                    <a:pt x="1433513" y="813435"/>
                  </a:cubicBezTo>
                  <a:cubicBezTo>
                    <a:pt x="1444943" y="842963"/>
                    <a:pt x="1457325" y="873443"/>
                    <a:pt x="1468755" y="902970"/>
                  </a:cubicBezTo>
                  <a:cubicBezTo>
                    <a:pt x="1426845" y="919163"/>
                    <a:pt x="1384935" y="935355"/>
                    <a:pt x="1343978" y="952500"/>
                  </a:cubicBezTo>
                  <a:cubicBezTo>
                    <a:pt x="1332548" y="922972"/>
                    <a:pt x="1321118" y="892493"/>
                    <a:pt x="1308735" y="862965"/>
                  </a:cubicBezTo>
                  <a:lnTo>
                    <a:pt x="1308735" y="862965"/>
                  </a:lnTo>
                  <a:close/>
                  <a:moveTo>
                    <a:pt x="1492568" y="790575"/>
                  </a:moveTo>
                  <a:cubicBezTo>
                    <a:pt x="1534478" y="774382"/>
                    <a:pt x="1576388" y="758190"/>
                    <a:pt x="1617345" y="741045"/>
                  </a:cubicBezTo>
                  <a:cubicBezTo>
                    <a:pt x="1628775" y="770572"/>
                    <a:pt x="1641158" y="801053"/>
                    <a:pt x="1652588" y="830580"/>
                  </a:cubicBezTo>
                  <a:cubicBezTo>
                    <a:pt x="1610678" y="846772"/>
                    <a:pt x="1568768" y="862965"/>
                    <a:pt x="1527810" y="880110"/>
                  </a:cubicBezTo>
                  <a:cubicBezTo>
                    <a:pt x="1516380" y="850582"/>
                    <a:pt x="1504950" y="821055"/>
                    <a:pt x="1492568" y="790575"/>
                  </a:cubicBezTo>
                  <a:lnTo>
                    <a:pt x="1492568" y="790575"/>
                  </a:lnTo>
                  <a:close/>
                  <a:moveTo>
                    <a:pt x="1676400" y="718185"/>
                  </a:moveTo>
                  <a:cubicBezTo>
                    <a:pt x="1718310" y="701993"/>
                    <a:pt x="1760220" y="685800"/>
                    <a:pt x="1801178" y="668655"/>
                  </a:cubicBezTo>
                  <a:cubicBezTo>
                    <a:pt x="1812608" y="698182"/>
                    <a:pt x="1824990" y="728663"/>
                    <a:pt x="1836420" y="758190"/>
                  </a:cubicBezTo>
                  <a:cubicBezTo>
                    <a:pt x="1794510" y="774382"/>
                    <a:pt x="1752600" y="790575"/>
                    <a:pt x="1711643" y="807720"/>
                  </a:cubicBezTo>
                  <a:cubicBezTo>
                    <a:pt x="1700213" y="778193"/>
                    <a:pt x="1688783" y="748665"/>
                    <a:pt x="1676400" y="718185"/>
                  </a:cubicBezTo>
                  <a:lnTo>
                    <a:pt x="1676400" y="718185"/>
                  </a:lnTo>
                  <a:close/>
                  <a:moveTo>
                    <a:pt x="1860233" y="646747"/>
                  </a:moveTo>
                  <a:cubicBezTo>
                    <a:pt x="1902143" y="630555"/>
                    <a:pt x="1944053" y="614363"/>
                    <a:pt x="1985010" y="597218"/>
                  </a:cubicBezTo>
                  <a:cubicBezTo>
                    <a:pt x="1996440" y="626745"/>
                    <a:pt x="2008823" y="657225"/>
                    <a:pt x="2020253" y="686753"/>
                  </a:cubicBezTo>
                  <a:cubicBezTo>
                    <a:pt x="1978343" y="702945"/>
                    <a:pt x="1936433" y="719138"/>
                    <a:pt x="1895475" y="736282"/>
                  </a:cubicBezTo>
                  <a:cubicBezTo>
                    <a:pt x="1884045" y="705803"/>
                    <a:pt x="1872615" y="676275"/>
                    <a:pt x="1860233" y="646747"/>
                  </a:cubicBezTo>
                  <a:lnTo>
                    <a:pt x="1860233" y="646747"/>
                  </a:lnTo>
                  <a:close/>
                  <a:moveTo>
                    <a:pt x="205740" y="1295400"/>
                  </a:moveTo>
                  <a:lnTo>
                    <a:pt x="330518" y="1245870"/>
                  </a:lnTo>
                  <a:lnTo>
                    <a:pt x="365760" y="1335405"/>
                  </a:lnTo>
                  <a:lnTo>
                    <a:pt x="240983" y="1384935"/>
                  </a:lnTo>
                  <a:lnTo>
                    <a:pt x="205740" y="1295400"/>
                  </a:lnTo>
                  <a:lnTo>
                    <a:pt x="205740" y="1295400"/>
                  </a:lnTo>
                  <a:close/>
                  <a:moveTo>
                    <a:pt x="1992630" y="442913"/>
                  </a:moveTo>
                  <a:cubicBezTo>
                    <a:pt x="2004060" y="472440"/>
                    <a:pt x="2016443" y="502920"/>
                    <a:pt x="2027873" y="532447"/>
                  </a:cubicBezTo>
                  <a:cubicBezTo>
                    <a:pt x="2069783" y="516255"/>
                    <a:pt x="2111693" y="500063"/>
                    <a:pt x="2152650" y="482917"/>
                  </a:cubicBezTo>
                  <a:cubicBezTo>
                    <a:pt x="2141220" y="453390"/>
                    <a:pt x="2128838" y="422910"/>
                    <a:pt x="2117408" y="393383"/>
                  </a:cubicBezTo>
                  <a:cubicBezTo>
                    <a:pt x="2076450" y="410528"/>
                    <a:pt x="2034540" y="426720"/>
                    <a:pt x="1992630" y="442913"/>
                  </a:cubicBezTo>
                  <a:lnTo>
                    <a:pt x="1992630" y="442913"/>
                  </a:lnTo>
                  <a:close/>
                  <a:moveTo>
                    <a:pt x="521970" y="1020128"/>
                  </a:moveTo>
                  <a:cubicBezTo>
                    <a:pt x="533400" y="1049655"/>
                    <a:pt x="545783" y="1080135"/>
                    <a:pt x="557213" y="1109663"/>
                  </a:cubicBezTo>
                  <a:cubicBezTo>
                    <a:pt x="599123" y="1093470"/>
                    <a:pt x="641033" y="1077278"/>
                    <a:pt x="681990" y="1060132"/>
                  </a:cubicBezTo>
                  <a:cubicBezTo>
                    <a:pt x="670560" y="1030605"/>
                    <a:pt x="658178" y="1000125"/>
                    <a:pt x="646748" y="970597"/>
                  </a:cubicBezTo>
                  <a:cubicBezTo>
                    <a:pt x="604838" y="987743"/>
                    <a:pt x="563880" y="1003935"/>
                    <a:pt x="521970" y="1020128"/>
                  </a:cubicBezTo>
                  <a:lnTo>
                    <a:pt x="521970" y="1020128"/>
                  </a:lnTo>
                  <a:close/>
                  <a:moveTo>
                    <a:pt x="705803" y="947738"/>
                  </a:moveTo>
                  <a:cubicBezTo>
                    <a:pt x="717233" y="977265"/>
                    <a:pt x="729615" y="1007745"/>
                    <a:pt x="741045" y="1037272"/>
                  </a:cubicBezTo>
                  <a:cubicBezTo>
                    <a:pt x="782955" y="1021080"/>
                    <a:pt x="824865" y="1004888"/>
                    <a:pt x="865823" y="987743"/>
                  </a:cubicBezTo>
                  <a:cubicBezTo>
                    <a:pt x="854393" y="958215"/>
                    <a:pt x="842010" y="927735"/>
                    <a:pt x="830580" y="898207"/>
                  </a:cubicBezTo>
                  <a:cubicBezTo>
                    <a:pt x="789623" y="915353"/>
                    <a:pt x="747713" y="931545"/>
                    <a:pt x="705803" y="947738"/>
                  </a:cubicBezTo>
                  <a:lnTo>
                    <a:pt x="705803" y="947738"/>
                  </a:lnTo>
                  <a:close/>
                  <a:moveTo>
                    <a:pt x="889635" y="876300"/>
                  </a:moveTo>
                  <a:cubicBezTo>
                    <a:pt x="901065" y="905828"/>
                    <a:pt x="913448" y="936307"/>
                    <a:pt x="924878" y="965835"/>
                  </a:cubicBezTo>
                  <a:cubicBezTo>
                    <a:pt x="966788" y="949643"/>
                    <a:pt x="1008698" y="933450"/>
                    <a:pt x="1049655" y="916305"/>
                  </a:cubicBezTo>
                  <a:cubicBezTo>
                    <a:pt x="1038225" y="886778"/>
                    <a:pt x="1025843" y="856297"/>
                    <a:pt x="1014413" y="826770"/>
                  </a:cubicBezTo>
                  <a:cubicBezTo>
                    <a:pt x="973455" y="842963"/>
                    <a:pt x="931545" y="859155"/>
                    <a:pt x="889635" y="876300"/>
                  </a:cubicBezTo>
                  <a:lnTo>
                    <a:pt x="889635" y="876300"/>
                  </a:lnTo>
                  <a:close/>
                  <a:moveTo>
                    <a:pt x="1073468" y="803910"/>
                  </a:moveTo>
                  <a:cubicBezTo>
                    <a:pt x="1084898" y="833438"/>
                    <a:pt x="1097280" y="863918"/>
                    <a:pt x="1108710" y="893445"/>
                  </a:cubicBezTo>
                  <a:cubicBezTo>
                    <a:pt x="1150620" y="877253"/>
                    <a:pt x="1192530" y="861060"/>
                    <a:pt x="1233488" y="843915"/>
                  </a:cubicBezTo>
                  <a:cubicBezTo>
                    <a:pt x="1222058" y="814388"/>
                    <a:pt x="1209675" y="783907"/>
                    <a:pt x="1198245" y="754380"/>
                  </a:cubicBezTo>
                  <a:cubicBezTo>
                    <a:pt x="1157288" y="770572"/>
                    <a:pt x="1115378" y="787718"/>
                    <a:pt x="1073468" y="803910"/>
                  </a:cubicBezTo>
                  <a:lnTo>
                    <a:pt x="1073468" y="803910"/>
                  </a:lnTo>
                  <a:close/>
                  <a:moveTo>
                    <a:pt x="1257300" y="731520"/>
                  </a:moveTo>
                  <a:cubicBezTo>
                    <a:pt x="1268730" y="761047"/>
                    <a:pt x="1281113" y="791528"/>
                    <a:pt x="1292543" y="821055"/>
                  </a:cubicBezTo>
                  <a:cubicBezTo>
                    <a:pt x="1334453" y="804863"/>
                    <a:pt x="1376363" y="788670"/>
                    <a:pt x="1417320" y="771525"/>
                  </a:cubicBezTo>
                  <a:cubicBezTo>
                    <a:pt x="1405890" y="741997"/>
                    <a:pt x="1393508" y="711518"/>
                    <a:pt x="1382078" y="681990"/>
                  </a:cubicBezTo>
                  <a:cubicBezTo>
                    <a:pt x="1341120" y="699135"/>
                    <a:pt x="1299210" y="715328"/>
                    <a:pt x="1257300" y="731520"/>
                  </a:cubicBezTo>
                  <a:lnTo>
                    <a:pt x="1257300" y="731520"/>
                  </a:lnTo>
                  <a:close/>
                  <a:moveTo>
                    <a:pt x="1441133" y="659130"/>
                  </a:moveTo>
                  <a:cubicBezTo>
                    <a:pt x="1452563" y="688657"/>
                    <a:pt x="1464945" y="719138"/>
                    <a:pt x="1476375" y="748665"/>
                  </a:cubicBezTo>
                  <a:cubicBezTo>
                    <a:pt x="1518285" y="732472"/>
                    <a:pt x="1560195" y="716280"/>
                    <a:pt x="1601153" y="699135"/>
                  </a:cubicBezTo>
                  <a:cubicBezTo>
                    <a:pt x="1589723" y="669607"/>
                    <a:pt x="1577340" y="639128"/>
                    <a:pt x="1565910" y="609600"/>
                  </a:cubicBezTo>
                  <a:cubicBezTo>
                    <a:pt x="1524953" y="626745"/>
                    <a:pt x="1483043" y="642938"/>
                    <a:pt x="1441133" y="659130"/>
                  </a:cubicBezTo>
                  <a:lnTo>
                    <a:pt x="1441133" y="659130"/>
                  </a:lnTo>
                  <a:close/>
                  <a:moveTo>
                    <a:pt x="1624965" y="587693"/>
                  </a:moveTo>
                  <a:cubicBezTo>
                    <a:pt x="1636395" y="617220"/>
                    <a:pt x="1648778" y="647700"/>
                    <a:pt x="1660208" y="677228"/>
                  </a:cubicBezTo>
                  <a:cubicBezTo>
                    <a:pt x="1702118" y="661035"/>
                    <a:pt x="1744028" y="644843"/>
                    <a:pt x="1784985" y="627697"/>
                  </a:cubicBezTo>
                  <a:cubicBezTo>
                    <a:pt x="1773555" y="598170"/>
                    <a:pt x="1761173" y="567690"/>
                    <a:pt x="1749743" y="538163"/>
                  </a:cubicBezTo>
                  <a:cubicBezTo>
                    <a:pt x="1708785" y="554355"/>
                    <a:pt x="1666875" y="571500"/>
                    <a:pt x="1624965" y="587693"/>
                  </a:cubicBezTo>
                  <a:lnTo>
                    <a:pt x="1624965" y="587693"/>
                  </a:lnTo>
                  <a:close/>
                  <a:moveTo>
                    <a:pt x="1808798" y="515303"/>
                  </a:moveTo>
                  <a:cubicBezTo>
                    <a:pt x="1820228" y="544830"/>
                    <a:pt x="1832610" y="575310"/>
                    <a:pt x="1844040" y="604838"/>
                  </a:cubicBezTo>
                  <a:cubicBezTo>
                    <a:pt x="1885950" y="588645"/>
                    <a:pt x="1927860" y="572453"/>
                    <a:pt x="1968818" y="555308"/>
                  </a:cubicBezTo>
                  <a:cubicBezTo>
                    <a:pt x="1957388" y="525780"/>
                    <a:pt x="1945005" y="495300"/>
                    <a:pt x="1933575" y="465772"/>
                  </a:cubicBezTo>
                  <a:cubicBezTo>
                    <a:pt x="1892618" y="482917"/>
                    <a:pt x="1850708" y="499110"/>
                    <a:pt x="1808798" y="515303"/>
                  </a:cubicBezTo>
                  <a:lnTo>
                    <a:pt x="1808798" y="515303"/>
                  </a:lnTo>
                  <a:close/>
                  <a:moveTo>
                    <a:pt x="154305" y="1163955"/>
                  </a:moveTo>
                  <a:cubicBezTo>
                    <a:pt x="165735" y="1193482"/>
                    <a:pt x="178118" y="1223963"/>
                    <a:pt x="189548" y="1253490"/>
                  </a:cubicBezTo>
                  <a:cubicBezTo>
                    <a:pt x="231458" y="1237298"/>
                    <a:pt x="273368" y="1221105"/>
                    <a:pt x="314325" y="1203960"/>
                  </a:cubicBezTo>
                  <a:cubicBezTo>
                    <a:pt x="302895" y="1174432"/>
                    <a:pt x="290513" y="1143953"/>
                    <a:pt x="279083" y="1114425"/>
                  </a:cubicBezTo>
                  <a:cubicBezTo>
                    <a:pt x="237173" y="1131570"/>
                    <a:pt x="196215" y="1147763"/>
                    <a:pt x="154305" y="1163955"/>
                  </a:cubicBezTo>
                  <a:lnTo>
                    <a:pt x="154305" y="1163955"/>
                  </a:lnTo>
                  <a:close/>
                  <a:moveTo>
                    <a:pt x="1941195" y="312420"/>
                  </a:moveTo>
                  <a:cubicBezTo>
                    <a:pt x="1983105" y="296228"/>
                    <a:pt x="2025015" y="280035"/>
                    <a:pt x="2065973" y="262890"/>
                  </a:cubicBezTo>
                  <a:cubicBezTo>
                    <a:pt x="2077403" y="292417"/>
                    <a:pt x="2089785" y="322897"/>
                    <a:pt x="2101215" y="352425"/>
                  </a:cubicBezTo>
                  <a:cubicBezTo>
                    <a:pt x="2059305" y="368617"/>
                    <a:pt x="2017395" y="384810"/>
                    <a:pt x="1976438" y="401955"/>
                  </a:cubicBezTo>
                  <a:cubicBezTo>
                    <a:pt x="1965008" y="371475"/>
                    <a:pt x="1953578" y="341947"/>
                    <a:pt x="1941195" y="312420"/>
                  </a:cubicBezTo>
                  <a:lnTo>
                    <a:pt x="1941195" y="312420"/>
                  </a:lnTo>
                  <a:close/>
                  <a:moveTo>
                    <a:pt x="470535" y="888682"/>
                  </a:moveTo>
                  <a:cubicBezTo>
                    <a:pt x="512445" y="872490"/>
                    <a:pt x="554355" y="856297"/>
                    <a:pt x="595313" y="839153"/>
                  </a:cubicBezTo>
                  <a:cubicBezTo>
                    <a:pt x="606743" y="868680"/>
                    <a:pt x="619125" y="899160"/>
                    <a:pt x="630555" y="928688"/>
                  </a:cubicBezTo>
                  <a:cubicBezTo>
                    <a:pt x="588645" y="944880"/>
                    <a:pt x="546735" y="961072"/>
                    <a:pt x="505778" y="978218"/>
                  </a:cubicBezTo>
                  <a:cubicBezTo>
                    <a:pt x="494348" y="948690"/>
                    <a:pt x="481965" y="919163"/>
                    <a:pt x="470535" y="888682"/>
                  </a:cubicBezTo>
                  <a:lnTo>
                    <a:pt x="470535" y="888682"/>
                  </a:lnTo>
                  <a:close/>
                  <a:moveTo>
                    <a:pt x="654368" y="817245"/>
                  </a:moveTo>
                  <a:cubicBezTo>
                    <a:pt x="696278" y="801053"/>
                    <a:pt x="738188" y="784860"/>
                    <a:pt x="779145" y="767715"/>
                  </a:cubicBezTo>
                  <a:cubicBezTo>
                    <a:pt x="790575" y="797243"/>
                    <a:pt x="802958" y="827722"/>
                    <a:pt x="814388" y="857250"/>
                  </a:cubicBezTo>
                  <a:cubicBezTo>
                    <a:pt x="772478" y="873443"/>
                    <a:pt x="730568" y="889635"/>
                    <a:pt x="689610" y="906780"/>
                  </a:cubicBezTo>
                  <a:cubicBezTo>
                    <a:pt x="678180" y="876300"/>
                    <a:pt x="665798" y="846772"/>
                    <a:pt x="654368" y="817245"/>
                  </a:cubicBezTo>
                  <a:lnTo>
                    <a:pt x="654368" y="817245"/>
                  </a:lnTo>
                  <a:close/>
                  <a:moveTo>
                    <a:pt x="838200" y="744855"/>
                  </a:moveTo>
                  <a:cubicBezTo>
                    <a:pt x="880110" y="728663"/>
                    <a:pt x="922020" y="712470"/>
                    <a:pt x="962978" y="695325"/>
                  </a:cubicBezTo>
                  <a:cubicBezTo>
                    <a:pt x="974408" y="724853"/>
                    <a:pt x="986790" y="755332"/>
                    <a:pt x="998220" y="784860"/>
                  </a:cubicBezTo>
                  <a:cubicBezTo>
                    <a:pt x="956310" y="801053"/>
                    <a:pt x="914400" y="817245"/>
                    <a:pt x="873443" y="834390"/>
                  </a:cubicBezTo>
                  <a:cubicBezTo>
                    <a:pt x="862013" y="804863"/>
                    <a:pt x="849630" y="774382"/>
                    <a:pt x="838200" y="744855"/>
                  </a:cubicBezTo>
                  <a:lnTo>
                    <a:pt x="838200" y="744855"/>
                  </a:lnTo>
                  <a:close/>
                  <a:moveTo>
                    <a:pt x="1022033" y="672465"/>
                  </a:moveTo>
                  <a:cubicBezTo>
                    <a:pt x="1063943" y="656272"/>
                    <a:pt x="1105853" y="640080"/>
                    <a:pt x="1146810" y="622935"/>
                  </a:cubicBezTo>
                  <a:cubicBezTo>
                    <a:pt x="1158240" y="652463"/>
                    <a:pt x="1170623" y="682943"/>
                    <a:pt x="1182053" y="712470"/>
                  </a:cubicBezTo>
                  <a:cubicBezTo>
                    <a:pt x="1140143" y="728663"/>
                    <a:pt x="1098233" y="744855"/>
                    <a:pt x="1057275" y="762000"/>
                  </a:cubicBezTo>
                  <a:cubicBezTo>
                    <a:pt x="1045845" y="732472"/>
                    <a:pt x="1033463" y="702945"/>
                    <a:pt x="1022033" y="672465"/>
                  </a:cubicBezTo>
                  <a:lnTo>
                    <a:pt x="1022033" y="672465"/>
                  </a:lnTo>
                  <a:close/>
                  <a:moveTo>
                    <a:pt x="1205865" y="600075"/>
                  </a:moveTo>
                  <a:cubicBezTo>
                    <a:pt x="1247775" y="583882"/>
                    <a:pt x="1289685" y="567690"/>
                    <a:pt x="1330643" y="550545"/>
                  </a:cubicBezTo>
                  <a:cubicBezTo>
                    <a:pt x="1342073" y="580072"/>
                    <a:pt x="1354455" y="610553"/>
                    <a:pt x="1365885" y="640080"/>
                  </a:cubicBezTo>
                  <a:cubicBezTo>
                    <a:pt x="1323975" y="656272"/>
                    <a:pt x="1282065" y="672465"/>
                    <a:pt x="1241108" y="689610"/>
                  </a:cubicBezTo>
                  <a:cubicBezTo>
                    <a:pt x="1229678" y="660082"/>
                    <a:pt x="1218248" y="630555"/>
                    <a:pt x="1205865" y="600075"/>
                  </a:cubicBezTo>
                  <a:lnTo>
                    <a:pt x="1205865" y="600075"/>
                  </a:lnTo>
                  <a:close/>
                  <a:moveTo>
                    <a:pt x="1389698" y="528638"/>
                  </a:moveTo>
                  <a:cubicBezTo>
                    <a:pt x="1431608" y="512445"/>
                    <a:pt x="1473518" y="496253"/>
                    <a:pt x="1514475" y="479108"/>
                  </a:cubicBezTo>
                  <a:cubicBezTo>
                    <a:pt x="1525905" y="508635"/>
                    <a:pt x="1538288" y="539115"/>
                    <a:pt x="1549718" y="568643"/>
                  </a:cubicBezTo>
                  <a:cubicBezTo>
                    <a:pt x="1507808" y="584835"/>
                    <a:pt x="1465898" y="601028"/>
                    <a:pt x="1424940" y="618172"/>
                  </a:cubicBezTo>
                  <a:cubicBezTo>
                    <a:pt x="1413510" y="587693"/>
                    <a:pt x="1402080" y="558165"/>
                    <a:pt x="1389698" y="528638"/>
                  </a:cubicBezTo>
                  <a:lnTo>
                    <a:pt x="1389698" y="528638"/>
                  </a:lnTo>
                  <a:close/>
                  <a:moveTo>
                    <a:pt x="1573530" y="456247"/>
                  </a:moveTo>
                  <a:cubicBezTo>
                    <a:pt x="1615440" y="440055"/>
                    <a:pt x="1657350" y="423863"/>
                    <a:pt x="1698308" y="406717"/>
                  </a:cubicBezTo>
                  <a:cubicBezTo>
                    <a:pt x="1709738" y="436245"/>
                    <a:pt x="1722120" y="466725"/>
                    <a:pt x="1733550" y="496253"/>
                  </a:cubicBezTo>
                  <a:cubicBezTo>
                    <a:pt x="1691640" y="512445"/>
                    <a:pt x="1649730" y="528638"/>
                    <a:pt x="1608773" y="545783"/>
                  </a:cubicBezTo>
                  <a:cubicBezTo>
                    <a:pt x="1597343" y="516255"/>
                    <a:pt x="1585913" y="485775"/>
                    <a:pt x="1573530" y="456247"/>
                  </a:cubicBezTo>
                  <a:lnTo>
                    <a:pt x="1573530" y="456247"/>
                  </a:lnTo>
                  <a:close/>
                  <a:moveTo>
                    <a:pt x="1757363" y="383858"/>
                  </a:moveTo>
                  <a:cubicBezTo>
                    <a:pt x="1799273" y="367665"/>
                    <a:pt x="1841183" y="351472"/>
                    <a:pt x="1882140" y="334328"/>
                  </a:cubicBezTo>
                  <a:cubicBezTo>
                    <a:pt x="1893570" y="363855"/>
                    <a:pt x="1905953" y="394335"/>
                    <a:pt x="1917383" y="423863"/>
                  </a:cubicBezTo>
                  <a:cubicBezTo>
                    <a:pt x="1875473" y="440055"/>
                    <a:pt x="1833563" y="456247"/>
                    <a:pt x="1792605" y="473392"/>
                  </a:cubicBezTo>
                  <a:cubicBezTo>
                    <a:pt x="1781175" y="443865"/>
                    <a:pt x="1769745" y="414338"/>
                    <a:pt x="1757363" y="383858"/>
                  </a:cubicBezTo>
                  <a:lnTo>
                    <a:pt x="1757363" y="383858"/>
                  </a:lnTo>
                  <a:close/>
                  <a:moveTo>
                    <a:pt x="102870" y="1033463"/>
                  </a:moveTo>
                  <a:cubicBezTo>
                    <a:pt x="144780" y="1017270"/>
                    <a:pt x="186690" y="1001078"/>
                    <a:pt x="227648" y="983932"/>
                  </a:cubicBezTo>
                  <a:cubicBezTo>
                    <a:pt x="239077" y="1013460"/>
                    <a:pt x="251460" y="1043940"/>
                    <a:pt x="262890" y="1073468"/>
                  </a:cubicBezTo>
                  <a:cubicBezTo>
                    <a:pt x="220980" y="1089660"/>
                    <a:pt x="179070" y="1105853"/>
                    <a:pt x="138113" y="1122998"/>
                  </a:cubicBezTo>
                  <a:cubicBezTo>
                    <a:pt x="125730" y="1092518"/>
                    <a:pt x="114300" y="1062990"/>
                    <a:pt x="102870" y="1033463"/>
                  </a:cubicBezTo>
                  <a:lnTo>
                    <a:pt x="102870" y="1033463"/>
                  </a:lnTo>
                  <a:close/>
                  <a:moveTo>
                    <a:pt x="1889760" y="180975"/>
                  </a:moveTo>
                  <a:cubicBezTo>
                    <a:pt x="1901190" y="210503"/>
                    <a:pt x="1913573" y="240983"/>
                    <a:pt x="1925003" y="270510"/>
                  </a:cubicBezTo>
                  <a:cubicBezTo>
                    <a:pt x="1966913" y="254317"/>
                    <a:pt x="2008823" y="238125"/>
                    <a:pt x="2049780" y="220980"/>
                  </a:cubicBezTo>
                  <a:cubicBezTo>
                    <a:pt x="2038350" y="191453"/>
                    <a:pt x="2025968" y="160972"/>
                    <a:pt x="2014538" y="131445"/>
                  </a:cubicBezTo>
                  <a:cubicBezTo>
                    <a:pt x="1973580" y="148590"/>
                    <a:pt x="1931670" y="164783"/>
                    <a:pt x="1889760" y="180975"/>
                  </a:cubicBezTo>
                  <a:lnTo>
                    <a:pt x="1889760" y="180975"/>
                  </a:lnTo>
                  <a:close/>
                  <a:moveTo>
                    <a:pt x="419100" y="758190"/>
                  </a:moveTo>
                  <a:cubicBezTo>
                    <a:pt x="430530" y="787718"/>
                    <a:pt x="442913" y="818197"/>
                    <a:pt x="454343" y="847725"/>
                  </a:cubicBezTo>
                  <a:cubicBezTo>
                    <a:pt x="496253" y="831532"/>
                    <a:pt x="538163" y="815340"/>
                    <a:pt x="579120" y="798195"/>
                  </a:cubicBezTo>
                  <a:cubicBezTo>
                    <a:pt x="567690" y="768668"/>
                    <a:pt x="555308" y="738188"/>
                    <a:pt x="543878" y="708660"/>
                  </a:cubicBezTo>
                  <a:cubicBezTo>
                    <a:pt x="501968" y="724853"/>
                    <a:pt x="461010" y="741045"/>
                    <a:pt x="419100" y="758190"/>
                  </a:cubicBezTo>
                  <a:lnTo>
                    <a:pt x="419100" y="758190"/>
                  </a:lnTo>
                  <a:close/>
                  <a:moveTo>
                    <a:pt x="602933" y="685800"/>
                  </a:moveTo>
                  <a:cubicBezTo>
                    <a:pt x="614363" y="715328"/>
                    <a:pt x="626745" y="745807"/>
                    <a:pt x="638175" y="775335"/>
                  </a:cubicBezTo>
                  <a:cubicBezTo>
                    <a:pt x="680085" y="759143"/>
                    <a:pt x="721995" y="742950"/>
                    <a:pt x="762953" y="725805"/>
                  </a:cubicBezTo>
                  <a:cubicBezTo>
                    <a:pt x="751523" y="696278"/>
                    <a:pt x="739140" y="665797"/>
                    <a:pt x="727710" y="636270"/>
                  </a:cubicBezTo>
                  <a:cubicBezTo>
                    <a:pt x="686753" y="652463"/>
                    <a:pt x="644843" y="669607"/>
                    <a:pt x="602933" y="685800"/>
                  </a:cubicBezTo>
                  <a:lnTo>
                    <a:pt x="602933" y="685800"/>
                  </a:lnTo>
                  <a:close/>
                  <a:moveTo>
                    <a:pt x="786765" y="613410"/>
                  </a:moveTo>
                  <a:cubicBezTo>
                    <a:pt x="798195" y="642938"/>
                    <a:pt x="810578" y="673418"/>
                    <a:pt x="822008" y="702945"/>
                  </a:cubicBezTo>
                  <a:cubicBezTo>
                    <a:pt x="863918" y="686753"/>
                    <a:pt x="905828" y="670560"/>
                    <a:pt x="946785" y="653415"/>
                  </a:cubicBezTo>
                  <a:cubicBezTo>
                    <a:pt x="935355" y="623888"/>
                    <a:pt x="922973" y="593407"/>
                    <a:pt x="911543" y="563880"/>
                  </a:cubicBezTo>
                  <a:cubicBezTo>
                    <a:pt x="870585" y="581025"/>
                    <a:pt x="828675" y="597218"/>
                    <a:pt x="786765" y="613410"/>
                  </a:cubicBezTo>
                  <a:lnTo>
                    <a:pt x="786765" y="613410"/>
                  </a:lnTo>
                  <a:close/>
                  <a:moveTo>
                    <a:pt x="970598" y="541020"/>
                  </a:moveTo>
                  <a:cubicBezTo>
                    <a:pt x="982028" y="570547"/>
                    <a:pt x="994410" y="601028"/>
                    <a:pt x="1005840" y="630555"/>
                  </a:cubicBezTo>
                  <a:cubicBezTo>
                    <a:pt x="1047750" y="614363"/>
                    <a:pt x="1089660" y="598170"/>
                    <a:pt x="1130618" y="581025"/>
                  </a:cubicBezTo>
                  <a:cubicBezTo>
                    <a:pt x="1119188" y="551497"/>
                    <a:pt x="1106805" y="521017"/>
                    <a:pt x="1095375" y="491490"/>
                  </a:cubicBezTo>
                  <a:cubicBezTo>
                    <a:pt x="1054418" y="508635"/>
                    <a:pt x="1012508" y="524828"/>
                    <a:pt x="970598" y="541020"/>
                  </a:cubicBezTo>
                  <a:lnTo>
                    <a:pt x="970598" y="541020"/>
                  </a:lnTo>
                  <a:close/>
                  <a:moveTo>
                    <a:pt x="1154430" y="469583"/>
                  </a:moveTo>
                  <a:cubicBezTo>
                    <a:pt x="1165860" y="499110"/>
                    <a:pt x="1178243" y="529590"/>
                    <a:pt x="1189673" y="559118"/>
                  </a:cubicBezTo>
                  <a:cubicBezTo>
                    <a:pt x="1231583" y="542925"/>
                    <a:pt x="1273493" y="526733"/>
                    <a:pt x="1314450" y="509588"/>
                  </a:cubicBezTo>
                  <a:cubicBezTo>
                    <a:pt x="1303020" y="480060"/>
                    <a:pt x="1290638" y="449580"/>
                    <a:pt x="1279208" y="420053"/>
                  </a:cubicBezTo>
                  <a:cubicBezTo>
                    <a:pt x="1238250" y="436245"/>
                    <a:pt x="1196340" y="453390"/>
                    <a:pt x="1154430" y="469583"/>
                  </a:cubicBezTo>
                  <a:lnTo>
                    <a:pt x="1154430" y="469583"/>
                  </a:lnTo>
                  <a:close/>
                  <a:moveTo>
                    <a:pt x="1338263" y="397192"/>
                  </a:moveTo>
                  <a:cubicBezTo>
                    <a:pt x="1349693" y="426720"/>
                    <a:pt x="1362075" y="457200"/>
                    <a:pt x="1373505" y="486728"/>
                  </a:cubicBezTo>
                  <a:cubicBezTo>
                    <a:pt x="1415415" y="470535"/>
                    <a:pt x="1457325" y="454342"/>
                    <a:pt x="1498283" y="437197"/>
                  </a:cubicBezTo>
                  <a:cubicBezTo>
                    <a:pt x="1486853" y="407670"/>
                    <a:pt x="1474470" y="377190"/>
                    <a:pt x="1463040" y="347663"/>
                  </a:cubicBezTo>
                  <a:cubicBezTo>
                    <a:pt x="1422083" y="364808"/>
                    <a:pt x="1380173" y="381000"/>
                    <a:pt x="1338263" y="397192"/>
                  </a:cubicBezTo>
                  <a:lnTo>
                    <a:pt x="1338263" y="397192"/>
                  </a:lnTo>
                  <a:close/>
                  <a:moveTo>
                    <a:pt x="1522095" y="324803"/>
                  </a:moveTo>
                  <a:cubicBezTo>
                    <a:pt x="1533525" y="354330"/>
                    <a:pt x="1545908" y="384810"/>
                    <a:pt x="1557338" y="414338"/>
                  </a:cubicBezTo>
                  <a:cubicBezTo>
                    <a:pt x="1599248" y="398145"/>
                    <a:pt x="1641158" y="381953"/>
                    <a:pt x="1682115" y="364808"/>
                  </a:cubicBezTo>
                  <a:cubicBezTo>
                    <a:pt x="1670685" y="335280"/>
                    <a:pt x="1658303" y="304800"/>
                    <a:pt x="1646873" y="275272"/>
                  </a:cubicBezTo>
                  <a:cubicBezTo>
                    <a:pt x="1605915" y="292417"/>
                    <a:pt x="1564005" y="308610"/>
                    <a:pt x="1522095" y="324803"/>
                  </a:cubicBezTo>
                  <a:lnTo>
                    <a:pt x="1522095" y="324803"/>
                  </a:lnTo>
                  <a:close/>
                  <a:moveTo>
                    <a:pt x="1705928" y="253365"/>
                  </a:moveTo>
                  <a:cubicBezTo>
                    <a:pt x="1717358" y="282892"/>
                    <a:pt x="1729740" y="313372"/>
                    <a:pt x="1741170" y="342900"/>
                  </a:cubicBezTo>
                  <a:cubicBezTo>
                    <a:pt x="1783080" y="326708"/>
                    <a:pt x="1824990" y="310515"/>
                    <a:pt x="1865948" y="293370"/>
                  </a:cubicBezTo>
                  <a:cubicBezTo>
                    <a:pt x="1854518" y="263842"/>
                    <a:pt x="1842135" y="233363"/>
                    <a:pt x="1830705" y="203835"/>
                  </a:cubicBezTo>
                  <a:cubicBezTo>
                    <a:pt x="1789748" y="220028"/>
                    <a:pt x="1747838" y="236220"/>
                    <a:pt x="1705928" y="253365"/>
                  </a:cubicBezTo>
                  <a:lnTo>
                    <a:pt x="1705928" y="253365"/>
                  </a:lnTo>
                  <a:close/>
                  <a:moveTo>
                    <a:pt x="51435" y="902018"/>
                  </a:moveTo>
                  <a:cubicBezTo>
                    <a:pt x="62865" y="931545"/>
                    <a:pt x="75248" y="962025"/>
                    <a:pt x="86678" y="991553"/>
                  </a:cubicBezTo>
                  <a:cubicBezTo>
                    <a:pt x="128588" y="975360"/>
                    <a:pt x="170498" y="959168"/>
                    <a:pt x="211455" y="942022"/>
                  </a:cubicBezTo>
                  <a:cubicBezTo>
                    <a:pt x="200025" y="912495"/>
                    <a:pt x="187643" y="882015"/>
                    <a:pt x="176213" y="852488"/>
                  </a:cubicBezTo>
                  <a:cubicBezTo>
                    <a:pt x="134303" y="869632"/>
                    <a:pt x="93345" y="885825"/>
                    <a:pt x="51435" y="902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Google Shape;96;p4"/>
          <p:cNvGrpSpPr/>
          <p:nvPr/>
        </p:nvGrpSpPr>
        <p:grpSpPr>
          <a:xfrm>
            <a:off x="6599844" y="1289296"/>
            <a:ext cx="2643943" cy="2914737"/>
            <a:chOff x="8389361" y="2098975"/>
            <a:chExt cx="4068231" cy="3362640"/>
          </a:xfrm>
        </p:grpSpPr>
        <p:sp>
          <p:nvSpPr>
            <p:cNvPr id="97" name="Google Shape;97;p4"/>
            <p:cNvSpPr/>
            <p:nvPr/>
          </p:nvSpPr>
          <p:spPr>
            <a:xfrm rot="530005">
              <a:off x="8760870" y="2350958"/>
              <a:ext cx="3500308" cy="2828460"/>
            </a:xfrm>
            <a:custGeom>
              <a:avLst/>
              <a:gdLst/>
              <a:ahLst/>
              <a:cxnLst/>
              <a:rect l="l" t="t" r="r" b="b"/>
              <a:pathLst>
                <a:path w="2337021" h="1888454" extrusionOk="0">
                  <a:moveTo>
                    <a:pt x="426513" y="2712"/>
                  </a:moveTo>
                  <a:lnTo>
                    <a:pt x="2276268" y="487534"/>
                  </a:lnTo>
                  <a:cubicBezTo>
                    <a:pt x="2319131" y="498964"/>
                    <a:pt x="2345801" y="543732"/>
                    <a:pt x="2334371" y="586594"/>
                  </a:cubicBezTo>
                  <a:lnTo>
                    <a:pt x="2009568" y="1827701"/>
                  </a:lnTo>
                  <a:cubicBezTo>
                    <a:pt x="1998138" y="1870564"/>
                    <a:pt x="1953371" y="1897234"/>
                    <a:pt x="1910509" y="1885804"/>
                  </a:cubicBezTo>
                  <a:lnTo>
                    <a:pt x="60754" y="1400982"/>
                  </a:lnTo>
                  <a:cubicBezTo>
                    <a:pt x="17891" y="1389551"/>
                    <a:pt x="-8779" y="1344784"/>
                    <a:pt x="2651" y="1301922"/>
                  </a:cubicBezTo>
                  <a:lnTo>
                    <a:pt x="327454" y="60814"/>
                  </a:lnTo>
                  <a:cubicBezTo>
                    <a:pt x="338883" y="16999"/>
                    <a:pt x="382698" y="-8718"/>
                    <a:pt x="426513" y="27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" name="Google Shape;98;p4"/>
            <p:cNvGrpSpPr/>
            <p:nvPr/>
          </p:nvGrpSpPr>
          <p:grpSpPr>
            <a:xfrm rot="531790">
              <a:off x="8586217" y="2382636"/>
              <a:ext cx="3497753" cy="2826395"/>
              <a:chOff x="6494351" y="3204355"/>
              <a:chExt cx="2337021" cy="1888454"/>
            </a:xfrm>
          </p:grpSpPr>
          <p:sp>
            <p:nvSpPr>
              <p:cNvPr id="99" name="Google Shape;99;p4"/>
              <p:cNvSpPr/>
              <p:nvPr/>
            </p:nvSpPr>
            <p:spPr>
              <a:xfrm>
                <a:off x="6494351" y="3204355"/>
                <a:ext cx="2337021" cy="1888454"/>
              </a:xfrm>
              <a:custGeom>
                <a:avLst/>
                <a:gdLst/>
                <a:ahLst/>
                <a:cxnLst/>
                <a:rect l="l" t="t" r="r" b="b"/>
                <a:pathLst>
                  <a:path w="2337021" h="1888454" extrusionOk="0">
                    <a:moveTo>
                      <a:pt x="426513" y="2712"/>
                    </a:moveTo>
                    <a:lnTo>
                      <a:pt x="2276268" y="487534"/>
                    </a:lnTo>
                    <a:cubicBezTo>
                      <a:pt x="2319131" y="498964"/>
                      <a:pt x="2345801" y="543732"/>
                      <a:pt x="2334371" y="586594"/>
                    </a:cubicBezTo>
                    <a:lnTo>
                      <a:pt x="2009568" y="1827701"/>
                    </a:lnTo>
                    <a:cubicBezTo>
                      <a:pt x="1998138" y="1870564"/>
                      <a:pt x="1953371" y="1897234"/>
                      <a:pt x="1910509" y="1885804"/>
                    </a:cubicBezTo>
                    <a:lnTo>
                      <a:pt x="60754" y="1400982"/>
                    </a:lnTo>
                    <a:cubicBezTo>
                      <a:pt x="17891" y="1389551"/>
                      <a:pt x="-8779" y="1344784"/>
                      <a:pt x="2651" y="1301922"/>
                    </a:cubicBezTo>
                    <a:lnTo>
                      <a:pt x="327454" y="60814"/>
                    </a:lnTo>
                    <a:cubicBezTo>
                      <a:pt x="338883" y="16999"/>
                      <a:pt x="382698" y="-8718"/>
                      <a:pt x="426513" y="27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4"/>
              <p:cNvSpPr/>
              <p:nvPr/>
            </p:nvSpPr>
            <p:spPr>
              <a:xfrm>
                <a:off x="6913244" y="3300412"/>
                <a:ext cx="1918128" cy="1791445"/>
              </a:xfrm>
              <a:custGeom>
                <a:avLst/>
                <a:gdLst/>
                <a:ahLst/>
                <a:cxnLst/>
                <a:rect l="l" t="t" r="r" b="b"/>
                <a:pathLst>
                  <a:path w="1918128" h="1791445" extrusionOk="0">
                    <a:moveTo>
                      <a:pt x="365760" y="0"/>
                    </a:moveTo>
                    <a:lnTo>
                      <a:pt x="1857375" y="390525"/>
                    </a:lnTo>
                    <a:cubicBezTo>
                      <a:pt x="1900238" y="401955"/>
                      <a:pt x="1926907" y="446722"/>
                      <a:pt x="1915478" y="489585"/>
                    </a:cubicBezTo>
                    <a:lnTo>
                      <a:pt x="1590675" y="1730693"/>
                    </a:lnTo>
                    <a:cubicBezTo>
                      <a:pt x="1579245" y="1773555"/>
                      <a:pt x="1534478" y="1800225"/>
                      <a:pt x="1491615" y="1788795"/>
                    </a:cubicBezTo>
                    <a:lnTo>
                      <a:pt x="0" y="1398270"/>
                    </a:lnTo>
                    <a:lnTo>
                      <a:pt x="3657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4"/>
              <p:cNvSpPr/>
              <p:nvPr/>
            </p:nvSpPr>
            <p:spPr>
              <a:xfrm>
                <a:off x="7026592" y="3425190"/>
                <a:ext cx="1707832" cy="1560194"/>
              </a:xfrm>
              <a:custGeom>
                <a:avLst/>
                <a:gdLst/>
                <a:ahLst/>
                <a:cxnLst/>
                <a:rect l="l" t="t" r="r" b="b"/>
                <a:pathLst>
                  <a:path w="1707832" h="1560194" extrusionOk="0">
                    <a:moveTo>
                      <a:pt x="294322" y="102870"/>
                    </a:moveTo>
                    <a:cubicBezTo>
                      <a:pt x="293370" y="105727"/>
                      <a:pt x="291465" y="106680"/>
                      <a:pt x="288607" y="106680"/>
                    </a:cubicBezTo>
                    <a:cubicBezTo>
                      <a:pt x="285750" y="105727"/>
                      <a:pt x="284797" y="103822"/>
                      <a:pt x="284797" y="100965"/>
                    </a:cubicBezTo>
                    <a:lnTo>
                      <a:pt x="310515" y="3810"/>
                    </a:lnTo>
                    <a:cubicBezTo>
                      <a:pt x="311467" y="952"/>
                      <a:pt x="313372" y="0"/>
                      <a:pt x="316230" y="0"/>
                    </a:cubicBezTo>
                    <a:lnTo>
                      <a:pt x="411480" y="24765"/>
                    </a:lnTo>
                    <a:cubicBezTo>
                      <a:pt x="414338" y="25717"/>
                      <a:pt x="415290" y="27622"/>
                      <a:pt x="415290" y="30480"/>
                    </a:cubicBezTo>
                    <a:cubicBezTo>
                      <a:pt x="414338" y="33338"/>
                      <a:pt x="412432" y="34290"/>
                      <a:pt x="409575" y="34290"/>
                    </a:cubicBezTo>
                    <a:lnTo>
                      <a:pt x="318135" y="10477"/>
                    </a:lnTo>
                    <a:lnTo>
                      <a:pt x="294322" y="102870"/>
                    </a:lnTo>
                    <a:lnTo>
                      <a:pt x="294322" y="102870"/>
                    </a:lnTo>
                    <a:close/>
                    <a:moveTo>
                      <a:pt x="1606868" y="347663"/>
                    </a:moveTo>
                    <a:cubicBezTo>
                      <a:pt x="1604010" y="346710"/>
                      <a:pt x="1603057" y="344805"/>
                      <a:pt x="1603057" y="341947"/>
                    </a:cubicBezTo>
                    <a:cubicBezTo>
                      <a:pt x="1604010" y="339090"/>
                      <a:pt x="1605915" y="338138"/>
                      <a:pt x="1608772" y="338138"/>
                    </a:cubicBezTo>
                    <a:lnTo>
                      <a:pt x="1704022" y="362902"/>
                    </a:lnTo>
                    <a:cubicBezTo>
                      <a:pt x="1706880" y="363855"/>
                      <a:pt x="1707832" y="365760"/>
                      <a:pt x="1707832" y="368617"/>
                    </a:cubicBezTo>
                    <a:lnTo>
                      <a:pt x="1682115" y="465772"/>
                    </a:lnTo>
                    <a:cubicBezTo>
                      <a:pt x="1681163" y="468630"/>
                      <a:pt x="1679257" y="469582"/>
                      <a:pt x="1676400" y="469582"/>
                    </a:cubicBezTo>
                    <a:cubicBezTo>
                      <a:pt x="1673543" y="468630"/>
                      <a:pt x="1672590" y="466725"/>
                      <a:pt x="1672590" y="463867"/>
                    </a:cubicBezTo>
                    <a:lnTo>
                      <a:pt x="1696402" y="371475"/>
                    </a:lnTo>
                    <a:lnTo>
                      <a:pt x="1606868" y="347663"/>
                    </a:lnTo>
                    <a:lnTo>
                      <a:pt x="1606868" y="347663"/>
                    </a:lnTo>
                    <a:close/>
                    <a:moveTo>
                      <a:pt x="1413510" y="1457325"/>
                    </a:moveTo>
                    <a:cubicBezTo>
                      <a:pt x="1414463" y="1454467"/>
                      <a:pt x="1416368" y="1453515"/>
                      <a:pt x="1419225" y="1453515"/>
                    </a:cubicBezTo>
                    <a:cubicBezTo>
                      <a:pt x="1422082" y="1454467"/>
                      <a:pt x="1423035" y="1456373"/>
                      <a:pt x="1423035" y="1459230"/>
                    </a:cubicBezTo>
                    <a:lnTo>
                      <a:pt x="1397318" y="1556385"/>
                    </a:lnTo>
                    <a:cubicBezTo>
                      <a:pt x="1396365" y="1559242"/>
                      <a:pt x="1394460" y="1560195"/>
                      <a:pt x="1391602" y="1560195"/>
                    </a:cubicBezTo>
                    <a:lnTo>
                      <a:pt x="1296352" y="1535430"/>
                    </a:lnTo>
                    <a:cubicBezTo>
                      <a:pt x="1293495" y="1534478"/>
                      <a:pt x="1292543" y="1532573"/>
                      <a:pt x="1292543" y="1529715"/>
                    </a:cubicBezTo>
                    <a:cubicBezTo>
                      <a:pt x="1293495" y="1526857"/>
                      <a:pt x="1295400" y="1525905"/>
                      <a:pt x="1298257" y="1525905"/>
                    </a:cubicBezTo>
                    <a:lnTo>
                      <a:pt x="1389697" y="1549717"/>
                    </a:lnTo>
                    <a:lnTo>
                      <a:pt x="1413510" y="1457325"/>
                    </a:lnTo>
                    <a:lnTo>
                      <a:pt x="1413510" y="1457325"/>
                    </a:lnTo>
                    <a:close/>
                    <a:moveTo>
                      <a:pt x="100965" y="1212532"/>
                    </a:moveTo>
                    <a:cubicBezTo>
                      <a:pt x="103822" y="1213485"/>
                      <a:pt x="104775" y="1215390"/>
                      <a:pt x="104775" y="1218248"/>
                    </a:cubicBezTo>
                    <a:cubicBezTo>
                      <a:pt x="103822" y="1221105"/>
                      <a:pt x="101917" y="1222057"/>
                      <a:pt x="99060" y="1222057"/>
                    </a:cubicBezTo>
                    <a:lnTo>
                      <a:pt x="3810" y="1197292"/>
                    </a:lnTo>
                    <a:cubicBezTo>
                      <a:pt x="952" y="1196340"/>
                      <a:pt x="0" y="1194435"/>
                      <a:pt x="0" y="1191578"/>
                    </a:cubicBezTo>
                    <a:lnTo>
                      <a:pt x="25717" y="1094423"/>
                    </a:lnTo>
                    <a:cubicBezTo>
                      <a:pt x="26670" y="1091565"/>
                      <a:pt x="28575" y="1090613"/>
                      <a:pt x="31432" y="1090613"/>
                    </a:cubicBezTo>
                    <a:cubicBezTo>
                      <a:pt x="34290" y="1091565"/>
                      <a:pt x="35242" y="1093470"/>
                      <a:pt x="35242" y="1096328"/>
                    </a:cubicBezTo>
                    <a:lnTo>
                      <a:pt x="11430" y="1188720"/>
                    </a:lnTo>
                    <a:lnTo>
                      <a:pt x="100965" y="121253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4"/>
              <p:cNvSpPr/>
              <p:nvPr/>
            </p:nvSpPr>
            <p:spPr>
              <a:xfrm>
                <a:off x="6722322" y="3787669"/>
                <a:ext cx="309455" cy="309455"/>
              </a:xfrm>
              <a:custGeom>
                <a:avLst/>
                <a:gdLst/>
                <a:ahLst/>
                <a:cxnLst/>
                <a:rect l="l" t="t" r="r" b="b"/>
                <a:pathLst>
                  <a:path w="309455" h="309455" extrusionOk="0">
                    <a:moveTo>
                      <a:pt x="193780" y="5185"/>
                    </a:moveTo>
                    <a:cubicBezTo>
                      <a:pt x="276648" y="27093"/>
                      <a:pt x="326178" y="110913"/>
                      <a:pt x="304270" y="193780"/>
                    </a:cubicBezTo>
                    <a:cubicBezTo>
                      <a:pt x="282363" y="276648"/>
                      <a:pt x="198543" y="326178"/>
                      <a:pt x="115675" y="304270"/>
                    </a:cubicBezTo>
                    <a:cubicBezTo>
                      <a:pt x="32808" y="282363"/>
                      <a:pt x="-16722" y="198543"/>
                      <a:pt x="5185" y="115675"/>
                    </a:cubicBezTo>
                    <a:cubicBezTo>
                      <a:pt x="27093" y="32808"/>
                      <a:pt x="111865" y="-16722"/>
                      <a:pt x="193780" y="518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4"/>
              <p:cNvSpPr/>
              <p:nvPr/>
            </p:nvSpPr>
            <p:spPr>
              <a:xfrm>
                <a:off x="6794396" y="3858791"/>
                <a:ext cx="167212" cy="167212"/>
              </a:xfrm>
              <a:custGeom>
                <a:avLst/>
                <a:gdLst/>
                <a:ahLst/>
                <a:cxnLst/>
                <a:rect l="l" t="t" r="r" b="b"/>
                <a:pathLst>
                  <a:path w="167212" h="167212" extrusionOk="0">
                    <a:moveTo>
                      <a:pt x="104561" y="2644"/>
                    </a:moveTo>
                    <a:cubicBezTo>
                      <a:pt x="149329" y="14074"/>
                      <a:pt x="175998" y="59794"/>
                      <a:pt x="164569" y="104561"/>
                    </a:cubicBezTo>
                    <a:cubicBezTo>
                      <a:pt x="153139" y="149329"/>
                      <a:pt x="107419" y="175999"/>
                      <a:pt x="62651" y="164569"/>
                    </a:cubicBezTo>
                    <a:cubicBezTo>
                      <a:pt x="17884" y="153139"/>
                      <a:pt x="-8786" y="107419"/>
                      <a:pt x="2644" y="62651"/>
                    </a:cubicBezTo>
                    <a:cubicBezTo>
                      <a:pt x="14073" y="17884"/>
                      <a:pt x="59794" y="-8786"/>
                      <a:pt x="104561" y="26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4"/>
              <p:cNvSpPr/>
              <p:nvPr/>
            </p:nvSpPr>
            <p:spPr>
              <a:xfrm>
                <a:off x="6610223" y="3390773"/>
                <a:ext cx="535559" cy="1103249"/>
              </a:xfrm>
              <a:custGeom>
                <a:avLst/>
                <a:gdLst/>
                <a:ahLst/>
                <a:cxnLst/>
                <a:rect l="l" t="t" r="r" b="b"/>
                <a:pathLst>
                  <a:path w="535559" h="1103249" extrusionOk="0">
                    <a:moveTo>
                      <a:pt x="271590" y="109664"/>
                    </a:moveTo>
                    <a:cubicBezTo>
                      <a:pt x="341122" y="127762"/>
                      <a:pt x="410655" y="145860"/>
                      <a:pt x="480187" y="163957"/>
                    </a:cubicBezTo>
                    <a:cubicBezTo>
                      <a:pt x="499237" y="168719"/>
                      <a:pt x="510667" y="188722"/>
                      <a:pt x="505905" y="207772"/>
                    </a:cubicBezTo>
                    <a:lnTo>
                      <a:pt x="505905" y="207772"/>
                    </a:lnTo>
                    <a:cubicBezTo>
                      <a:pt x="501142" y="226822"/>
                      <a:pt x="481140" y="238252"/>
                      <a:pt x="463042" y="233489"/>
                    </a:cubicBezTo>
                    <a:cubicBezTo>
                      <a:pt x="393509" y="215392"/>
                      <a:pt x="323977" y="197294"/>
                      <a:pt x="254445" y="179197"/>
                    </a:cubicBezTo>
                    <a:cubicBezTo>
                      <a:pt x="235395" y="174435"/>
                      <a:pt x="223965" y="154432"/>
                      <a:pt x="228727" y="136335"/>
                    </a:cubicBezTo>
                    <a:lnTo>
                      <a:pt x="228727" y="136335"/>
                    </a:lnTo>
                    <a:cubicBezTo>
                      <a:pt x="233490" y="116332"/>
                      <a:pt x="252540" y="104902"/>
                      <a:pt x="271590" y="109664"/>
                    </a:cubicBezTo>
                    <a:lnTo>
                      <a:pt x="271590" y="109664"/>
                    </a:lnTo>
                    <a:close/>
                    <a:moveTo>
                      <a:pt x="72517" y="870712"/>
                    </a:moveTo>
                    <a:cubicBezTo>
                      <a:pt x="142049" y="888809"/>
                      <a:pt x="211582" y="906907"/>
                      <a:pt x="281115" y="925005"/>
                    </a:cubicBezTo>
                    <a:cubicBezTo>
                      <a:pt x="300165" y="929767"/>
                      <a:pt x="311595" y="949770"/>
                      <a:pt x="306832" y="967867"/>
                    </a:cubicBezTo>
                    <a:lnTo>
                      <a:pt x="306832" y="967867"/>
                    </a:lnTo>
                    <a:cubicBezTo>
                      <a:pt x="302070" y="986917"/>
                      <a:pt x="282067" y="998347"/>
                      <a:pt x="263970" y="993584"/>
                    </a:cubicBezTo>
                    <a:cubicBezTo>
                      <a:pt x="194437" y="975487"/>
                      <a:pt x="124905" y="957390"/>
                      <a:pt x="55372" y="939292"/>
                    </a:cubicBezTo>
                    <a:cubicBezTo>
                      <a:pt x="36322" y="934530"/>
                      <a:pt x="24892" y="914527"/>
                      <a:pt x="29655" y="896430"/>
                    </a:cubicBezTo>
                    <a:lnTo>
                      <a:pt x="29655" y="896430"/>
                    </a:lnTo>
                    <a:cubicBezTo>
                      <a:pt x="33464" y="876427"/>
                      <a:pt x="53467" y="864997"/>
                      <a:pt x="72517" y="870712"/>
                    </a:cubicBezTo>
                    <a:lnTo>
                      <a:pt x="72517" y="870712"/>
                    </a:lnTo>
                    <a:close/>
                    <a:moveTo>
                      <a:pt x="43942" y="978345"/>
                    </a:moveTo>
                    <a:cubicBezTo>
                      <a:pt x="24892" y="973582"/>
                      <a:pt x="5842" y="985012"/>
                      <a:pt x="1080" y="1004062"/>
                    </a:cubicBezTo>
                    <a:lnTo>
                      <a:pt x="1080" y="1004062"/>
                    </a:lnTo>
                    <a:cubicBezTo>
                      <a:pt x="-3683" y="1023112"/>
                      <a:pt x="7747" y="1042162"/>
                      <a:pt x="26797" y="1047877"/>
                    </a:cubicBezTo>
                    <a:lnTo>
                      <a:pt x="235395" y="1102170"/>
                    </a:lnTo>
                    <a:cubicBezTo>
                      <a:pt x="254445" y="1106932"/>
                      <a:pt x="273495" y="1095502"/>
                      <a:pt x="278257" y="1076452"/>
                    </a:cubicBezTo>
                    <a:lnTo>
                      <a:pt x="278257" y="1076452"/>
                    </a:lnTo>
                    <a:cubicBezTo>
                      <a:pt x="283020" y="1057402"/>
                      <a:pt x="271590" y="1038352"/>
                      <a:pt x="252540" y="1032637"/>
                    </a:cubicBezTo>
                    <a:lnTo>
                      <a:pt x="43942" y="978345"/>
                    </a:lnTo>
                    <a:lnTo>
                      <a:pt x="43942" y="978345"/>
                    </a:lnTo>
                    <a:close/>
                    <a:moveTo>
                      <a:pt x="101092" y="762127"/>
                    </a:moveTo>
                    <a:cubicBezTo>
                      <a:pt x="82042" y="757365"/>
                      <a:pt x="62992" y="768795"/>
                      <a:pt x="58230" y="787845"/>
                    </a:cubicBezTo>
                    <a:lnTo>
                      <a:pt x="58230" y="787845"/>
                    </a:lnTo>
                    <a:cubicBezTo>
                      <a:pt x="53467" y="806895"/>
                      <a:pt x="64897" y="825945"/>
                      <a:pt x="83947" y="831659"/>
                    </a:cubicBezTo>
                    <a:lnTo>
                      <a:pt x="292545" y="885952"/>
                    </a:lnTo>
                    <a:cubicBezTo>
                      <a:pt x="311595" y="890715"/>
                      <a:pt x="330645" y="879284"/>
                      <a:pt x="336359" y="860234"/>
                    </a:cubicBezTo>
                    <a:lnTo>
                      <a:pt x="336359" y="860234"/>
                    </a:lnTo>
                    <a:cubicBezTo>
                      <a:pt x="341122" y="841184"/>
                      <a:pt x="329692" y="822134"/>
                      <a:pt x="310642" y="817372"/>
                    </a:cubicBezTo>
                    <a:lnTo>
                      <a:pt x="101092" y="762127"/>
                    </a:lnTo>
                    <a:lnTo>
                      <a:pt x="101092" y="762127"/>
                    </a:lnTo>
                    <a:close/>
                    <a:moveTo>
                      <a:pt x="243015" y="218249"/>
                    </a:moveTo>
                    <a:cubicBezTo>
                      <a:pt x="223965" y="213487"/>
                      <a:pt x="204915" y="224917"/>
                      <a:pt x="199199" y="243967"/>
                    </a:cubicBezTo>
                    <a:lnTo>
                      <a:pt x="199199" y="243967"/>
                    </a:lnTo>
                    <a:cubicBezTo>
                      <a:pt x="194437" y="263017"/>
                      <a:pt x="205867" y="282067"/>
                      <a:pt x="224917" y="286830"/>
                    </a:cubicBezTo>
                    <a:lnTo>
                      <a:pt x="433515" y="341122"/>
                    </a:lnTo>
                    <a:cubicBezTo>
                      <a:pt x="452565" y="345885"/>
                      <a:pt x="471615" y="334455"/>
                      <a:pt x="476377" y="315405"/>
                    </a:cubicBezTo>
                    <a:lnTo>
                      <a:pt x="476377" y="315405"/>
                    </a:lnTo>
                    <a:cubicBezTo>
                      <a:pt x="481140" y="296355"/>
                      <a:pt x="469709" y="277305"/>
                      <a:pt x="450659" y="272542"/>
                    </a:cubicBezTo>
                    <a:lnTo>
                      <a:pt x="243015" y="218249"/>
                    </a:lnTo>
                    <a:lnTo>
                      <a:pt x="243015" y="218249"/>
                    </a:lnTo>
                    <a:close/>
                    <a:moveTo>
                      <a:pt x="300165" y="1080"/>
                    </a:moveTo>
                    <a:cubicBezTo>
                      <a:pt x="281115" y="-3683"/>
                      <a:pt x="262065" y="7747"/>
                      <a:pt x="257302" y="26797"/>
                    </a:cubicBezTo>
                    <a:lnTo>
                      <a:pt x="257302" y="26797"/>
                    </a:lnTo>
                    <a:cubicBezTo>
                      <a:pt x="252540" y="45847"/>
                      <a:pt x="263970" y="64897"/>
                      <a:pt x="283020" y="69660"/>
                    </a:cubicBezTo>
                    <a:lnTo>
                      <a:pt x="491617" y="123952"/>
                    </a:lnTo>
                    <a:cubicBezTo>
                      <a:pt x="510667" y="128714"/>
                      <a:pt x="529717" y="117285"/>
                      <a:pt x="534480" y="98235"/>
                    </a:cubicBezTo>
                    <a:lnTo>
                      <a:pt x="534480" y="98235"/>
                    </a:lnTo>
                    <a:cubicBezTo>
                      <a:pt x="539242" y="79185"/>
                      <a:pt x="527812" y="60135"/>
                      <a:pt x="508762" y="55372"/>
                    </a:cubicBezTo>
                    <a:lnTo>
                      <a:pt x="300165" y="108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" name="Google Shape;105;p4"/>
          <p:cNvGrpSpPr/>
          <p:nvPr/>
        </p:nvGrpSpPr>
        <p:grpSpPr>
          <a:xfrm>
            <a:off x="2228007" y="677718"/>
            <a:ext cx="459777" cy="633945"/>
            <a:chOff x="3426491" y="5931793"/>
            <a:chExt cx="814775" cy="842265"/>
          </a:xfrm>
        </p:grpSpPr>
        <p:sp>
          <p:nvSpPr>
            <p:cNvPr id="106" name="Google Shape;106;p4"/>
            <p:cNvSpPr/>
            <p:nvPr/>
          </p:nvSpPr>
          <p:spPr>
            <a:xfrm>
              <a:off x="3538472" y="5931793"/>
              <a:ext cx="702794" cy="796355"/>
            </a:xfrm>
            <a:custGeom>
              <a:avLst/>
              <a:gdLst/>
              <a:ahLst/>
              <a:cxnLst/>
              <a:rect l="l" t="t" r="r" b="b"/>
              <a:pathLst>
                <a:path w="408008" h="462325" extrusionOk="0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3426491" y="5977703"/>
              <a:ext cx="702794" cy="796355"/>
            </a:xfrm>
            <a:custGeom>
              <a:avLst/>
              <a:gdLst/>
              <a:ahLst/>
              <a:cxnLst/>
              <a:rect l="l" t="t" r="r" b="b"/>
              <a:pathLst>
                <a:path w="408008" h="462325" extrusionOk="0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" name="Google Shape;108;p4"/>
          <p:cNvGrpSpPr/>
          <p:nvPr/>
        </p:nvGrpSpPr>
        <p:grpSpPr>
          <a:xfrm rot="2877916">
            <a:off x="7706327" y="5009859"/>
            <a:ext cx="414968" cy="704682"/>
            <a:chOff x="6286819" y="3044637"/>
            <a:chExt cx="551300" cy="1248275"/>
          </a:xfrm>
        </p:grpSpPr>
        <p:sp>
          <p:nvSpPr>
            <p:cNvPr id="109" name="Google Shape;109;p4"/>
            <p:cNvSpPr/>
            <p:nvPr/>
          </p:nvSpPr>
          <p:spPr>
            <a:xfrm>
              <a:off x="6319036" y="3044637"/>
              <a:ext cx="519083" cy="1215167"/>
            </a:xfrm>
            <a:custGeom>
              <a:avLst/>
              <a:gdLst/>
              <a:ahLst/>
              <a:cxnLst/>
              <a:rect l="l" t="t" r="r" b="b"/>
              <a:pathLst>
                <a:path w="519083" h="1215167" extrusionOk="0">
                  <a:moveTo>
                    <a:pt x="11490" y="0"/>
                  </a:moveTo>
                  <a:lnTo>
                    <a:pt x="47820" y="70316"/>
                  </a:lnTo>
                  <a:lnTo>
                    <a:pt x="59088" y="65654"/>
                  </a:lnTo>
                  <a:lnTo>
                    <a:pt x="163692" y="225829"/>
                  </a:lnTo>
                  <a:lnTo>
                    <a:pt x="163985" y="225711"/>
                  </a:lnTo>
                  <a:lnTo>
                    <a:pt x="519083" y="1105440"/>
                  </a:lnTo>
                  <a:lnTo>
                    <a:pt x="507382" y="1110163"/>
                  </a:lnTo>
                  <a:lnTo>
                    <a:pt x="515051" y="1136787"/>
                  </a:lnTo>
                  <a:cubicBezTo>
                    <a:pt x="521437" y="1174179"/>
                    <a:pt x="513744" y="1205570"/>
                    <a:pt x="494048" y="1212956"/>
                  </a:cubicBezTo>
                  <a:cubicBezTo>
                    <a:pt x="480917" y="1218700"/>
                    <a:pt x="464503" y="1212956"/>
                    <a:pt x="448705" y="1199210"/>
                  </a:cubicBezTo>
                  <a:lnTo>
                    <a:pt x="414056" y="1147834"/>
                  </a:lnTo>
                  <a:lnTo>
                    <a:pt x="401888" y="1152746"/>
                  </a:lnTo>
                  <a:lnTo>
                    <a:pt x="47051" y="273665"/>
                  </a:lnTo>
                  <a:lnTo>
                    <a:pt x="45958" y="274105"/>
                  </a:lnTo>
                  <a:lnTo>
                    <a:pt x="11490" y="85350"/>
                  </a:lnTo>
                  <a:lnTo>
                    <a:pt x="22212" y="8091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" name="Google Shape;110;p4"/>
            <p:cNvGrpSpPr/>
            <p:nvPr/>
          </p:nvGrpSpPr>
          <p:grpSpPr>
            <a:xfrm>
              <a:off x="6286819" y="3077746"/>
              <a:ext cx="519766" cy="1215166"/>
              <a:chOff x="6072187" y="3225165"/>
              <a:chExt cx="301629" cy="705180"/>
            </a:xfrm>
          </p:grpSpPr>
          <p:sp>
            <p:nvSpPr>
              <p:cNvPr id="111" name="Google Shape;111;p4"/>
              <p:cNvSpPr/>
              <p:nvPr/>
            </p:nvSpPr>
            <p:spPr>
              <a:xfrm>
                <a:off x="6300658" y="3817288"/>
                <a:ext cx="71695" cy="113057"/>
              </a:xfrm>
              <a:custGeom>
                <a:avLst/>
                <a:gdLst/>
                <a:ahLst/>
                <a:cxnLst/>
                <a:rect l="l" t="t" r="r" b="b"/>
                <a:pathLst>
                  <a:path w="71695" h="113057" extrusionOk="0">
                    <a:moveTo>
                      <a:pt x="13464" y="1284"/>
                    </a:moveTo>
                    <a:cubicBezTo>
                      <a:pt x="28704" y="-5384"/>
                      <a:pt x="51564" y="14619"/>
                      <a:pt x="63947" y="45099"/>
                    </a:cubicBezTo>
                    <a:cubicBezTo>
                      <a:pt x="76329" y="75579"/>
                      <a:pt x="73472" y="106059"/>
                      <a:pt x="58232" y="111774"/>
                    </a:cubicBezTo>
                    <a:cubicBezTo>
                      <a:pt x="42992" y="118441"/>
                      <a:pt x="20132" y="98439"/>
                      <a:pt x="7749" y="67959"/>
                    </a:cubicBezTo>
                    <a:cubicBezTo>
                      <a:pt x="-4633" y="37479"/>
                      <a:pt x="-1776" y="7951"/>
                      <a:pt x="13464" y="128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4"/>
              <p:cNvSpPr/>
              <p:nvPr/>
            </p:nvSpPr>
            <p:spPr>
              <a:xfrm rot="-1320846">
                <a:off x="6199891" y="3349771"/>
                <a:ext cx="73373" cy="550784"/>
              </a:xfrm>
              <a:custGeom>
                <a:avLst/>
                <a:gdLst/>
                <a:ahLst/>
                <a:cxnLst/>
                <a:rect l="l" t="t" r="r" b="b"/>
                <a:pathLst>
                  <a:path w="73341" h="550541" extrusionOk="0">
                    <a:moveTo>
                      <a:pt x="0" y="0"/>
                    </a:moveTo>
                    <a:lnTo>
                      <a:pt x="73342" y="0"/>
                    </a:lnTo>
                    <a:lnTo>
                      <a:pt x="73342" y="550541"/>
                    </a:lnTo>
                    <a:lnTo>
                      <a:pt x="0" y="55054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4"/>
              <p:cNvSpPr/>
              <p:nvPr/>
            </p:nvSpPr>
            <p:spPr>
              <a:xfrm>
                <a:off x="6072187" y="3225165"/>
                <a:ext cx="36194" cy="64769"/>
              </a:xfrm>
              <a:custGeom>
                <a:avLst/>
                <a:gdLst/>
                <a:ahLst/>
                <a:cxnLst/>
                <a:rect l="l" t="t" r="r" b="b"/>
                <a:pathLst>
                  <a:path w="36194" h="64769" extrusionOk="0">
                    <a:moveTo>
                      <a:pt x="18097" y="64770"/>
                    </a:moveTo>
                    <a:lnTo>
                      <a:pt x="36195" y="57150"/>
                    </a:lnTo>
                    <a:lnTo>
                      <a:pt x="6668" y="0"/>
                    </a:lnTo>
                    <a:lnTo>
                      <a:pt x="0" y="285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4"/>
              <p:cNvSpPr/>
              <p:nvPr/>
            </p:nvSpPr>
            <p:spPr>
              <a:xfrm>
                <a:off x="6078855" y="3263265"/>
                <a:ext cx="88582" cy="120967"/>
              </a:xfrm>
              <a:custGeom>
                <a:avLst/>
                <a:gdLst/>
                <a:ahLst/>
                <a:cxnLst/>
                <a:rect l="l" t="t" r="r" b="b"/>
                <a:pathLst>
                  <a:path w="88582" h="120967" extrusionOk="0">
                    <a:moveTo>
                      <a:pt x="20002" y="120967"/>
                    </a:moveTo>
                    <a:lnTo>
                      <a:pt x="88582" y="93345"/>
                    </a:lnTo>
                    <a:lnTo>
                      <a:pt x="27622" y="0"/>
                    </a:lnTo>
                    <a:lnTo>
                      <a:pt x="0" y="114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" name="Google Shape;115;p4"/>
          <p:cNvGrpSpPr/>
          <p:nvPr/>
        </p:nvGrpSpPr>
        <p:grpSpPr>
          <a:xfrm>
            <a:off x="288718" y="4743355"/>
            <a:ext cx="877656" cy="1066755"/>
            <a:chOff x="1731097" y="2015405"/>
            <a:chExt cx="1555300" cy="1417300"/>
          </a:xfrm>
        </p:grpSpPr>
        <p:sp>
          <p:nvSpPr>
            <p:cNvPr id="116" name="Google Shape;116;p4"/>
            <p:cNvSpPr/>
            <p:nvPr/>
          </p:nvSpPr>
          <p:spPr>
            <a:xfrm>
              <a:off x="1801240" y="2015405"/>
              <a:ext cx="1485157" cy="1389997"/>
            </a:xfrm>
            <a:custGeom>
              <a:avLst/>
              <a:gdLst/>
              <a:ahLst/>
              <a:cxnLst/>
              <a:rect l="l" t="t" r="r" b="b"/>
              <a:pathLst>
                <a:path w="862210" h="806965" extrusionOk="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731097" y="2042708"/>
              <a:ext cx="1485157" cy="1389997"/>
            </a:xfrm>
            <a:custGeom>
              <a:avLst/>
              <a:gdLst/>
              <a:ahLst/>
              <a:cxnLst/>
              <a:rect l="l" t="t" r="r" b="b"/>
              <a:pathLst>
                <a:path w="862210" h="806965" extrusionOk="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770364" y="2080044"/>
              <a:ext cx="1405305" cy="1310435"/>
            </a:xfrm>
            <a:custGeom>
              <a:avLst/>
              <a:gdLst/>
              <a:ahLst/>
              <a:cxnLst/>
              <a:rect l="l" t="t" r="r" b="b"/>
              <a:pathLst>
                <a:path w="815852" h="760775" extrusionOk="0">
                  <a:moveTo>
                    <a:pt x="4459" y="266564"/>
                  </a:moveTo>
                  <a:lnTo>
                    <a:pt x="75896" y="178934"/>
                  </a:lnTo>
                  <a:lnTo>
                    <a:pt x="84469" y="185601"/>
                  </a:lnTo>
                  <a:cubicBezTo>
                    <a:pt x="93041" y="192269"/>
                    <a:pt x="105424" y="191316"/>
                    <a:pt x="112091" y="182744"/>
                  </a:cubicBezTo>
                  <a:lnTo>
                    <a:pt x="155906" y="128451"/>
                  </a:lnTo>
                  <a:cubicBezTo>
                    <a:pt x="162574" y="119879"/>
                    <a:pt x="161621" y="107497"/>
                    <a:pt x="153049" y="100829"/>
                  </a:cubicBezTo>
                  <a:lnTo>
                    <a:pt x="144476" y="94161"/>
                  </a:lnTo>
                  <a:lnTo>
                    <a:pt x="215914" y="6531"/>
                  </a:lnTo>
                  <a:cubicBezTo>
                    <a:pt x="222581" y="-1089"/>
                    <a:pt x="233059" y="-2041"/>
                    <a:pt x="240679" y="3674"/>
                  </a:cubicBezTo>
                  <a:lnTo>
                    <a:pt x="809321" y="470399"/>
                  </a:lnTo>
                  <a:cubicBezTo>
                    <a:pt x="816941" y="477066"/>
                    <a:pt x="817894" y="487544"/>
                    <a:pt x="812179" y="495164"/>
                  </a:cubicBezTo>
                  <a:lnTo>
                    <a:pt x="599771" y="754244"/>
                  </a:lnTo>
                  <a:cubicBezTo>
                    <a:pt x="593104" y="761864"/>
                    <a:pt x="582626" y="762816"/>
                    <a:pt x="575006" y="757102"/>
                  </a:cubicBezTo>
                  <a:lnTo>
                    <a:pt x="6364" y="290376"/>
                  </a:lnTo>
                  <a:cubicBezTo>
                    <a:pt x="-1256" y="285614"/>
                    <a:pt x="-2209" y="274184"/>
                    <a:pt x="4459" y="2665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" name="Google Shape;119;p4"/>
          <p:cNvSpPr txBox="1">
            <a:spLocks noGrp="1"/>
          </p:cNvSpPr>
          <p:nvPr>
            <p:ph type="title"/>
          </p:nvPr>
        </p:nvSpPr>
        <p:spPr>
          <a:xfrm>
            <a:off x="1246325" y="1785100"/>
            <a:ext cx="5556300" cy="6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0" name="Google Shape;120;p4"/>
          <p:cNvSpPr txBox="1">
            <a:spLocks noGrp="1"/>
          </p:cNvSpPr>
          <p:nvPr>
            <p:ph type="body" idx="1"/>
          </p:nvPr>
        </p:nvSpPr>
        <p:spPr>
          <a:xfrm>
            <a:off x="1246325" y="2958868"/>
            <a:ext cx="5556300" cy="32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1" name="Google Shape;121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DD4AFC6-ECE5-4BC6-8F87-4E5FA2903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2" name="Google Shape;122;p4"/>
          <p:cNvSpPr txBox="1"/>
          <p:nvPr/>
        </p:nvSpPr>
        <p:spPr>
          <a:xfrm rot="5400000">
            <a:off x="-942650" y="6397117"/>
            <a:ext cx="21064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chemeClr val="accent5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6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24;p5"/>
          <p:cNvGrpSpPr/>
          <p:nvPr/>
        </p:nvGrpSpPr>
        <p:grpSpPr>
          <a:xfrm rot="2305970">
            <a:off x="6802091" y="282888"/>
            <a:ext cx="2546695" cy="1218091"/>
            <a:chOff x="2882675" y="129528"/>
            <a:chExt cx="6946105" cy="2493146"/>
          </a:xfrm>
        </p:grpSpPr>
        <p:sp>
          <p:nvSpPr>
            <p:cNvPr id="125" name="Google Shape;125;p5"/>
            <p:cNvSpPr/>
            <p:nvPr/>
          </p:nvSpPr>
          <p:spPr>
            <a:xfrm>
              <a:off x="3974985" y="129528"/>
              <a:ext cx="5853795" cy="1669285"/>
            </a:xfrm>
            <a:custGeom>
              <a:avLst/>
              <a:gdLst/>
              <a:ahLst/>
              <a:cxnLst/>
              <a:rect l="l" t="t" r="r" b="b"/>
              <a:pathLst>
                <a:path w="6540553" h="1582261" extrusionOk="0">
                  <a:moveTo>
                    <a:pt x="78785" y="0"/>
                  </a:moveTo>
                  <a:lnTo>
                    <a:pt x="6473483" y="0"/>
                  </a:lnTo>
                  <a:lnTo>
                    <a:pt x="6540553" y="216185"/>
                  </a:lnTo>
                  <a:lnTo>
                    <a:pt x="5549124" y="1576602"/>
                  </a:lnTo>
                  <a:lnTo>
                    <a:pt x="891252" y="1582261"/>
                  </a:lnTo>
                  <a:lnTo>
                    <a:pt x="0" y="199210"/>
                  </a:lnTo>
                  <a:lnTo>
                    <a:pt x="787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5288893" y="1592328"/>
              <a:ext cx="1739122" cy="1030346"/>
            </a:xfrm>
            <a:custGeom>
              <a:avLst/>
              <a:gdLst/>
              <a:ahLst/>
              <a:cxnLst/>
              <a:rect l="l" t="t" r="r" b="b"/>
              <a:pathLst>
                <a:path w="1009650" h="598169" extrusionOk="0">
                  <a:moveTo>
                    <a:pt x="0" y="0"/>
                  </a:moveTo>
                  <a:lnTo>
                    <a:pt x="1009650" y="0"/>
                  </a:lnTo>
                  <a:lnTo>
                    <a:pt x="1009650" y="598170"/>
                  </a:lnTo>
                  <a:lnTo>
                    <a:pt x="0" y="59817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5288893" y="1592328"/>
              <a:ext cx="1739122" cy="602129"/>
            </a:xfrm>
            <a:custGeom>
              <a:avLst/>
              <a:gdLst/>
              <a:ahLst/>
              <a:cxnLst/>
              <a:rect l="l" t="t" r="r" b="b"/>
              <a:pathLst>
                <a:path w="1009650" h="349567" extrusionOk="0">
                  <a:moveTo>
                    <a:pt x="0" y="0"/>
                  </a:moveTo>
                  <a:lnTo>
                    <a:pt x="1009650" y="0"/>
                  </a:lnTo>
                  <a:lnTo>
                    <a:pt x="1009650" y="349568"/>
                  </a:lnTo>
                  <a:lnTo>
                    <a:pt x="0" y="3495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2882675" y="495907"/>
              <a:ext cx="6551239" cy="1450361"/>
            </a:xfrm>
            <a:custGeom>
              <a:avLst/>
              <a:gdLst/>
              <a:ahLst/>
              <a:cxnLst/>
              <a:rect l="l" t="t" r="r" b="b"/>
              <a:pathLst>
                <a:path w="3803332" h="842009" extrusionOk="0">
                  <a:moveTo>
                    <a:pt x="0" y="0"/>
                  </a:moveTo>
                  <a:lnTo>
                    <a:pt x="3803333" y="0"/>
                  </a:lnTo>
                  <a:lnTo>
                    <a:pt x="3286125" y="842010"/>
                  </a:lnTo>
                  <a:lnTo>
                    <a:pt x="517207" y="8420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2923708" y="563201"/>
              <a:ext cx="6467564" cy="1196056"/>
            </a:xfrm>
            <a:custGeom>
              <a:avLst/>
              <a:gdLst/>
              <a:ahLst/>
              <a:cxnLst/>
              <a:rect l="l" t="t" r="r" b="b"/>
              <a:pathLst>
                <a:path w="3754754" h="694372" extrusionOk="0">
                  <a:moveTo>
                    <a:pt x="3754755" y="0"/>
                  </a:moveTo>
                  <a:lnTo>
                    <a:pt x="3328035" y="694373"/>
                  </a:lnTo>
                  <a:lnTo>
                    <a:pt x="426720" y="694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882675" y="364599"/>
              <a:ext cx="6551239" cy="131255"/>
            </a:xfrm>
            <a:custGeom>
              <a:avLst/>
              <a:gdLst/>
              <a:ahLst/>
              <a:cxnLst/>
              <a:rect l="l" t="t" r="r" b="b"/>
              <a:pathLst>
                <a:path w="3803332" h="76200" extrusionOk="0">
                  <a:moveTo>
                    <a:pt x="0" y="76200"/>
                  </a:moveTo>
                  <a:lnTo>
                    <a:pt x="3803333" y="76200"/>
                  </a:lnTo>
                  <a:lnTo>
                    <a:pt x="3756660" y="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oogle Shape;131;p5"/>
          <p:cNvGrpSpPr/>
          <p:nvPr/>
        </p:nvGrpSpPr>
        <p:grpSpPr>
          <a:xfrm rot="3597126">
            <a:off x="6453966" y="1260987"/>
            <a:ext cx="2018181" cy="1018091"/>
            <a:chOff x="1617511" y="3116363"/>
            <a:chExt cx="4137082" cy="2773939"/>
          </a:xfrm>
        </p:grpSpPr>
        <p:sp>
          <p:nvSpPr>
            <p:cNvPr id="132" name="Google Shape;132;p5"/>
            <p:cNvSpPr/>
            <p:nvPr/>
          </p:nvSpPr>
          <p:spPr>
            <a:xfrm rot="-1285870">
              <a:off x="1791766" y="3765879"/>
              <a:ext cx="3829995" cy="1451850"/>
            </a:xfrm>
            <a:custGeom>
              <a:avLst/>
              <a:gdLst/>
              <a:ahLst/>
              <a:cxnLst/>
              <a:rect l="l" t="t" r="r" b="b"/>
              <a:pathLst>
                <a:path w="2221295" h="842034" extrusionOk="0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 rot="-1285870">
              <a:off x="1750344" y="3788938"/>
              <a:ext cx="3829995" cy="1451850"/>
            </a:xfrm>
            <a:custGeom>
              <a:avLst/>
              <a:gdLst/>
              <a:ahLst/>
              <a:cxnLst/>
              <a:rect l="l" t="t" r="r" b="b"/>
              <a:pathLst>
                <a:path w="2221295" h="842034" extrusionOk="0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1748503" y="3281277"/>
              <a:ext cx="3796535" cy="2385549"/>
            </a:xfrm>
            <a:custGeom>
              <a:avLst/>
              <a:gdLst/>
              <a:ahLst/>
              <a:cxnLst/>
              <a:rect l="l" t="t" r="r" b="b"/>
              <a:pathLst>
                <a:path w="2204084" h="1384934" extrusionOk="0">
                  <a:moveTo>
                    <a:pt x="235268" y="829628"/>
                  </a:moveTo>
                  <a:cubicBezTo>
                    <a:pt x="277178" y="813435"/>
                    <a:pt x="319088" y="797243"/>
                    <a:pt x="360045" y="780097"/>
                  </a:cubicBezTo>
                  <a:cubicBezTo>
                    <a:pt x="371475" y="809625"/>
                    <a:pt x="383858" y="840105"/>
                    <a:pt x="395288" y="869632"/>
                  </a:cubicBezTo>
                  <a:cubicBezTo>
                    <a:pt x="353378" y="885825"/>
                    <a:pt x="311468" y="902018"/>
                    <a:pt x="270510" y="919163"/>
                  </a:cubicBezTo>
                  <a:cubicBezTo>
                    <a:pt x="258127" y="889635"/>
                    <a:pt x="246698" y="860107"/>
                    <a:pt x="235268" y="829628"/>
                  </a:cubicBezTo>
                  <a:lnTo>
                    <a:pt x="235268" y="829628"/>
                  </a:lnTo>
                  <a:close/>
                  <a:moveTo>
                    <a:pt x="183833" y="699135"/>
                  </a:moveTo>
                  <a:cubicBezTo>
                    <a:pt x="195263" y="728663"/>
                    <a:pt x="207645" y="759143"/>
                    <a:pt x="219075" y="788670"/>
                  </a:cubicBezTo>
                  <a:cubicBezTo>
                    <a:pt x="260985" y="772478"/>
                    <a:pt x="302895" y="756285"/>
                    <a:pt x="343853" y="739140"/>
                  </a:cubicBezTo>
                  <a:cubicBezTo>
                    <a:pt x="332423" y="709613"/>
                    <a:pt x="320040" y="679132"/>
                    <a:pt x="308610" y="649605"/>
                  </a:cubicBezTo>
                  <a:cubicBezTo>
                    <a:pt x="266700" y="665797"/>
                    <a:pt x="225743" y="681990"/>
                    <a:pt x="183833" y="699135"/>
                  </a:cubicBezTo>
                  <a:lnTo>
                    <a:pt x="183833" y="699135"/>
                  </a:lnTo>
                  <a:close/>
                  <a:moveTo>
                    <a:pt x="1838325" y="49530"/>
                  </a:moveTo>
                  <a:lnTo>
                    <a:pt x="1963103" y="0"/>
                  </a:lnTo>
                  <a:lnTo>
                    <a:pt x="1998345" y="89535"/>
                  </a:lnTo>
                  <a:lnTo>
                    <a:pt x="1873568" y="139065"/>
                  </a:lnTo>
                  <a:lnTo>
                    <a:pt x="1838325" y="49530"/>
                  </a:lnTo>
                  <a:lnTo>
                    <a:pt x="1838325" y="49530"/>
                  </a:lnTo>
                  <a:close/>
                  <a:moveTo>
                    <a:pt x="367665" y="626745"/>
                  </a:moveTo>
                  <a:cubicBezTo>
                    <a:pt x="409575" y="610553"/>
                    <a:pt x="451485" y="594360"/>
                    <a:pt x="492443" y="577215"/>
                  </a:cubicBezTo>
                  <a:cubicBezTo>
                    <a:pt x="503873" y="606743"/>
                    <a:pt x="516255" y="637222"/>
                    <a:pt x="527685" y="666750"/>
                  </a:cubicBezTo>
                  <a:cubicBezTo>
                    <a:pt x="485775" y="682943"/>
                    <a:pt x="443865" y="699135"/>
                    <a:pt x="402908" y="716280"/>
                  </a:cubicBezTo>
                  <a:cubicBezTo>
                    <a:pt x="391478" y="686753"/>
                    <a:pt x="379095" y="656272"/>
                    <a:pt x="367665" y="626745"/>
                  </a:cubicBezTo>
                  <a:lnTo>
                    <a:pt x="367665" y="626745"/>
                  </a:lnTo>
                  <a:close/>
                  <a:moveTo>
                    <a:pt x="551498" y="554355"/>
                  </a:moveTo>
                  <a:cubicBezTo>
                    <a:pt x="593408" y="538163"/>
                    <a:pt x="635318" y="521970"/>
                    <a:pt x="676275" y="504825"/>
                  </a:cubicBezTo>
                  <a:cubicBezTo>
                    <a:pt x="687705" y="534353"/>
                    <a:pt x="700088" y="564833"/>
                    <a:pt x="711518" y="594360"/>
                  </a:cubicBezTo>
                  <a:cubicBezTo>
                    <a:pt x="669608" y="610553"/>
                    <a:pt x="627698" y="626745"/>
                    <a:pt x="586740" y="643890"/>
                  </a:cubicBezTo>
                  <a:cubicBezTo>
                    <a:pt x="575310" y="614363"/>
                    <a:pt x="562928" y="584835"/>
                    <a:pt x="551498" y="554355"/>
                  </a:cubicBezTo>
                  <a:lnTo>
                    <a:pt x="551498" y="554355"/>
                  </a:lnTo>
                  <a:close/>
                  <a:moveTo>
                    <a:pt x="735330" y="481965"/>
                  </a:moveTo>
                  <a:cubicBezTo>
                    <a:pt x="777240" y="465772"/>
                    <a:pt x="819150" y="449580"/>
                    <a:pt x="860108" y="432435"/>
                  </a:cubicBezTo>
                  <a:cubicBezTo>
                    <a:pt x="871538" y="461963"/>
                    <a:pt x="883920" y="492442"/>
                    <a:pt x="895350" y="521970"/>
                  </a:cubicBezTo>
                  <a:cubicBezTo>
                    <a:pt x="853440" y="538163"/>
                    <a:pt x="811530" y="554355"/>
                    <a:pt x="770573" y="571500"/>
                  </a:cubicBezTo>
                  <a:cubicBezTo>
                    <a:pt x="759143" y="541972"/>
                    <a:pt x="746760" y="512445"/>
                    <a:pt x="735330" y="481965"/>
                  </a:cubicBezTo>
                  <a:lnTo>
                    <a:pt x="735330" y="481965"/>
                  </a:lnTo>
                  <a:close/>
                  <a:moveTo>
                    <a:pt x="919163" y="410528"/>
                  </a:moveTo>
                  <a:cubicBezTo>
                    <a:pt x="961073" y="394335"/>
                    <a:pt x="1002983" y="378142"/>
                    <a:pt x="1043940" y="360997"/>
                  </a:cubicBezTo>
                  <a:cubicBezTo>
                    <a:pt x="1055370" y="390525"/>
                    <a:pt x="1067753" y="421005"/>
                    <a:pt x="1079183" y="450533"/>
                  </a:cubicBezTo>
                  <a:cubicBezTo>
                    <a:pt x="1037273" y="466725"/>
                    <a:pt x="995363" y="482917"/>
                    <a:pt x="954405" y="500063"/>
                  </a:cubicBezTo>
                  <a:cubicBezTo>
                    <a:pt x="942975" y="469583"/>
                    <a:pt x="930593" y="440055"/>
                    <a:pt x="919163" y="410528"/>
                  </a:cubicBezTo>
                  <a:lnTo>
                    <a:pt x="919163" y="410528"/>
                  </a:lnTo>
                  <a:close/>
                  <a:moveTo>
                    <a:pt x="1102995" y="338138"/>
                  </a:moveTo>
                  <a:cubicBezTo>
                    <a:pt x="1144905" y="321945"/>
                    <a:pt x="1186815" y="305753"/>
                    <a:pt x="1227773" y="289560"/>
                  </a:cubicBezTo>
                  <a:cubicBezTo>
                    <a:pt x="1239203" y="319088"/>
                    <a:pt x="1251585" y="349567"/>
                    <a:pt x="1263015" y="379095"/>
                  </a:cubicBezTo>
                  <a:cubicBezTo>
                    <a:pt x="1221105" y="395288"/>
                    <a:pt x="1179195" y="411480"/>
                    <a:pt x="1138238" y="428625"/>
                  </a:cubicBezTo>
                  <a:cubicBezTo>
                    <a:pt x="1126808" y="398145"/>
                    <a:pt x="1114425" y="367665"/>
                    <a:pt x="1102995" y="338138"/>
                  </a:cubicBezTo>
                  <a:lnTo>
                    <a:pt x="1102995" y="338138"/>
                  </a:lnTo>
                  <a:close/>
                  <a:moveTo>
                    <a:pt x="1286828" y="265747"/>
                  </a:moveTo>
                  <a:cubicBezTo>
                    <a:pt x="1328738" y="249555"/>
                    <a:pt x="1370648" y="233363"/>
                    <a:pt x="1411605" y="216217"/>
                  </a:cubicBezTo>
                  <a:cubicBezTo>
                    <a:pt x="1423035" y="245745"/>
                    <a:pt x="1435418" y="276225"/>
                    <a:pt x="1446848" y="305753"/>
                  </a:cubicBezTo>
                  <a:cubicBezTo>
                    <a:pt x="1404938" y="321945"/>
                    <a:pt x="1363028" y="338138"/>
                    <a:pt x="1322070" y="355283"/>
                  </a:cubicBezTo>
                  <a:cubicBezTo>
                    <a:pt x="1310640" y="325755"/>
                    <a:pt x="1299210" y="296228"/>
                    <a:pt x="1286828" y="265747"/>
                  </a:cubicBezTo>
                  <a:lnTo>
                    <a:pt x="1286828" y="265747"/>
                  </a:lnTo>
                  <a:close/>
                  <a:moveTo>
                    <a:pt x="1470660" y="194310"/>
                  </a:moveTo>
                  <a:cubicBezTo>
                    <a:pt x="1512570" y="178117"/>
                    <a:pt x="1554480" y="161925"/>
                    <a:pt x="1595438" y="144780"/>
                  </a:cubicBezTo>
                  <a:cubicBezTo>
                    <a:pt x="1606868" y="174308"/>
                    <a:pt x="1619250" y="204788"/>
                    <a:pt x="1630680" y="234315"/>
                  </a:cubicBezTo>
                  <a:cubicBezTo>
                    <a:pt x="1588770" y="250508"/>
                    <a:pt x="1546860" y="266700"/>
                    <a:pt x="1505903" y="283845"/>
                  </a:cubicBezTo>
                  <a:cubicBezTo>
                    <a:pt x="1494473" y="253365"/>
                    <a:pt x="1483043" y="223838"/>
                    <a:pt x="1470660" y="194310"/>
                  </a:cubicBezTo>
                  <a:lnTo>
                    <a:pt x="1470660" y="194310"/>
                  </a:lnTo>
                  <a:close/>
                  <a:moveTo>
                    <a:pt x="1654493" y="121920"/>
                  </a:moveTo>
                  <a:cubicBezTo>
                    <a:pt x="1696403" y="105728"/>
                    <a:pt x="1738313" y="89535"/>
                    <a:pt x="1779270" y="72390"/>
                  </a:cubicBezTo>
                  <a:cubicBezTo>
                    <a:pt x="1790700" y="101917"/>
                    <a:pt x="1803083" y="132397"/>
                    <a:pt x="1814513" y="161925"/>
                  </a:cubicBezTo>
                  <a:cubicBezTo>
                    <a:pt x="1772603" y="178117"/>
                    <a:pt x="1730693" y="194310"/>
                    <a:pt x="1689735" y="211455"/>
                  </a:cubicBezTo>
                  <a:cubicBezTo>
                    <a:pt x="1678305" y="181928"/>
                    <a:pt x="1666875" y="151447"/>
                    <a:pt x="1654493" y="121920"/>
                  </a:cubicBezTo>
                  <a:lnTo>
                    <a:pt x="1654493" y="121920"/>
                  </a:lnTo>
                  <a:close/>
                  <a:moveTo>
                    <a:pt x="0" y="770572"/>
                  </a:moveTo>
                  <a:lnTo>
                    <a:pt x="124778" y="721043"/>
                  </a:lnTo>
                  <a:lnTo>
                    <a:pt x="160020" y="810578"/>
                  </a:lnTo>
                  <a:lnTo>
                    <a:pt x="35243" y="860107"/>
                  </a:lnTo>
                  <a:lnTo>
                    <a:pt x="0" y="770572"/>
                  </a:lnTo>
                  <a:lnTo>
                    <a:pt x="0" y="770572"/>
                  </a:lnTo>
                  <a:close/>
                  <a:moveTo>
                    <a:pt x="286703" y="961072"/>
                  </a:moveTo>
                  <a:cubicBezTo>
                    <a:pt x="298133" y="990600"/>
                    <a:pt x="310515" y="1021080"/>
                    <a:pt x="321945" y="1050607"/>
                  </a:cubicBezTo>
                  <a:cubicBezTo>
                    <a:pt x="363855" y="1034415"/>
                    <a:pt x="405765" y="1018222"/>
                    <a:pt x="446723" y="1001078"/>
                  </a:cubicBezTo>
                  <a:cubicBezTo>
                    <a:pt x="435293" y="971550"/>
                    <a:pt x="422910" y="941070"/>
                    <a:pt x="411480" y="911543"/>
                  </a:cubicBezTo>
                  <a:cubicBezTo>
                    <a:pt x="369570" y="928688"/>
                    <a:pt x="328613" y="944880"/>
                    <a:pt x="286703" y="961072"/>
                  </a:cubicBezTo>
                  <a:lnTo>
                    <a:pt x="286703" y="961072"/>
                  </a:lnTo>
                  <a:close/>
                  <a:moveTo>
                    <a:pt x="338138" y="1092518"/>
                  </a:moveTo>
                  <a:cubicBezTo>
                    <a:pt x="380048" y="1076325"/>
                    <a:pt x="421958" y="1060132"/>
                    <a:pt x="462915" y="1042988"/>
                  </a:cubicBezTo>
                  <a:cubicBezTo>
                    <a:pt x="474345" y="1072515"/>
                    <a:pt x="486728" y="1102995"/>
                    <a:pt x="498158" y="1132523"/>
                  </a:cubicBezTo>
                  <a:cubicBezTo>
                    <a:pt x="456248" y="1148715"/>
                    <a:pt x="414338" y="1164907"/>
                    <a:pt x="373380" y="1182053"/>
                  </a:cubicBezTo>
                  <a:cubicBezTo>
                    <a:pt x="360998" y="1151573"/>
                    <a:pt x="349568" y="1122045"/>
                    <a:pt x="338138" y="1092518"/>
                  </a:cubicBezTo>
                  <a:lnTo>
                    <a:pt x="338138" y="1092518"/>
                  </a:lnTo>
                  <a:close/>
                  <a:moveTo>
                    <a:pt x="389573" y="1223010"/>
                  </a:moveTo>
                  <a:cubicBezTo>
                    <a:pt x="401003" y="1252538"/>
                    <a:pt x="413385" y="1283018"/>
                    <a:pt x="424815" y="1312545"/>
                  </a:cubicBezTo>
                  <a:cubicBezTo>
                    <a:pt x="466725" y="1296353"/>
                    <a:pt x="508635" y="1280160"/>
                    <a:pt x="549593" y="1263968"/>
                  </a:cubicBezTo>
                  <a:cubicBezTo>
                    <a:pt x="538163" y="1234440"/>
                    <a:pt x="525780" y="1203960"/>
                    <a:pt x="514350" y="1174432"/>
                  </a:cubicBezTo>
                  <a:cubicBezTo>
                    <a:pt x="472440" y="1190625"/>
                    <a:pt x="431483" y="1206818"/>
                    <a:pt x="389573" y="1223010"/>
                  </a:cubicBezTo>
                  <a:lnTo>
                    <a:pt x="389573" y="1223010"/>
                  </a:lnTo>
                  <a:close/>
                  <a:moveTo>
                    <a:pt x="2044065" y="574358"/>
                  </a:moveTo>
                  <a:lnTo>
                    <a:pt x="2168843" y="524828"/>
                  </a:lnTo>
                  <a:lnTo>
                    <a:pt x="2204085" y="614363"/>
                  </a:lnTo>
                  <a:lnTo>
                    <a:pt x="2079308" y="663893"/>
                  </a:lnTo>
                  <a:lnTo>
                    <a:pt x="2044065" y="574358"/>
                  </a:lnTo>
                  <a:lnTo>
                    <a:pt x="2044065" y="574358"/>
                  </a:lnTo>
                  <a:close/>
                  <a:moveTo>
                    <a:pt x="573405" y="1151573"/>
                  </a:moveTo>
                  <a:cubicBezTo>
                    <a:pt x="615315" y="1135380"/>
                    <a:pt x="657225" y="1119188"/>
                    <a:pt x="698183" y="1102043"/>
                  </a:cubicBezTo>
                  <a:cubicBezTo>
                    <a:pt x="709613" y="1131570"/>
                    <a:pt x="721995" y="1162050"/>
                    <a:pt x="733425" y="1191578"/>
                  </a:cubicBezTo>
                  <a:cubicBezTo>
                    <a:pt x="691515" y="1207770"/>
                    <a:pt x="649605" y="1223963"/>
                    <a:pt x="608648" y="1241107"/>
                  </a:cubicBezTo>
                  <a:cubicBezTo>
                    <a:pt x="597218" y="1210628"/>
                    <a:pt x="584835" y="1181100"/>
                    <a:pt x="573405" y="1151573"/>
                  </a:cubicBezTo>
                  <a:lnTo>
                    <a:pt x="573405" y="1151573"/>
                  </a:lnTo>
                  <a:close/>
                  <a:moveTo>
                    <a:pt x="757238" y="1079182"/>
                  </a:moveTo>
                  <a:cubicBezTo>
                    <a:pt x="799148" y="1062990"/>
                    <a:pt x="841058" y="1046797"/>
                    <a:pt x="882015" y="1029653"/>
                  </a:cubicBezTo>
                  <a:cubicBezTo>
                    <a:pt x="893445" y="1059180"/>
                    <a:pt x="905828" y="1089660"/>
                    <a:pt x="917258" y="1119188"/>
                  </a:cubicBezTo>
                  <a:cubicBezTo>
                    <a:pt x="875348" y="1135380"/>
                    <a:pt x="833438" y="1151573"/>
                    <a:pt x="792480" y="1168718"/>
                  </a:cubicBezTo>
                  <a:cubicBezTo>
                    <a:pt x="781050" y="1139190"/>
                    <a:pt x="768668" y="1108710"/>
                    <a:pt x="757238" y="1079182"/>
                  </a:cubicBezTo>
                  <a:lnTo>
                    <a:pt x="757238" y="1079182"/>
                  </a:lnTo>
                  <a:close/>
                  <a:moveTo>
                    <a:pt x="941070" y="1006793"/>
                  </a:moveTo>
                  <a:cubicBezTo>
                    <a:pt x="982980" y="990600"/>
                    <a:pt x="1024890" y="974407"/>
                    <a:pt x="1065848" y="957263"/>
                  </a:cubicBezTo>
                  <a:cubicBezTo>
                    <a:pt x="1077278" y="986790"/>
                    <a:pt x="1089660" y="1017270"/>
                    <a:pt x="1101090" y="1046797"/>
                  </a:cubicBezTo>
                  <a:cubicBezTo>
                    <a:pt x="1059180" y="1062990"/>
                    <a:pt x="1017270" y="1079182"/>
                    <a:pt x="976313" y="1096328"/>
                  </a:cubicBezTo>
                  <a:cubicBezTo>
                    <a:pt x="964883" y="1066800"/>
                    <a:pt x="952500" y="1037272"/>
                    <a:pt x="941070" y="1006793"/>
                  </a:cubicBezTo>
                  <a:lnTo>
                    <a:pt x="941070" y="1006793"/>
                  </a:lnTo>
                  <a:close/>
                  <a:moveTo>
                    <a:pt x="1124903" y="935355"/>
                  </a:moveTo>
                  <a:cubicBezTo>
                    <a:pt x="1166813" y="919163"/>
                    <a:pt x="1208723" y="902970"/>
                    <a:pt x="1249680" y="885825"/>
                  </a:cubicBezTo>
                  <a:cubicBezTo>
                    <a:pt x="1261110" y="915353"/>
                    <a:pt x="1273493" y="945832"/>
                    <a:pt x="1284923" y="975360"/>
                  </a:cubicBezTo>
                  <a:cubicBezTo>
                    <a:pt x="1243013" y="991553"/>
                    <a:pt x="1201103" y="1007745"/>
                    <a:pt x="1160145" y="1024890"/>
                  </a:cubicBezTo>
                  <a:cubicBezTo>
                    <a:pt x="1148715" y="994410"/>
                    <a:pt x="1136333" y="964882"/>
                    <a:pt x="1124903" y="935355"/>
                  </a:cubicBezTo>
                  <a:lnTo>
                    <a:pt x="1124903" y="935355"/>
                  </a:lnTo>
                  <a:close/>
                  <a:moveTo>
                    <a:pt x="1308735" y="862965"/>
                  </a:moveTo>
                  <a:cubicBezTo>
                    <a:pt x="1350645" y="846772"/>
                    <a:pt x="1392555" y="830580"/>
                    <a:pt x="1433513" y="813435"/>
                  </a:cubicBezTo>
                  <a:cubicBezTo>
                    <a:pt x="1444943" y="842963"/>
                    <a:pt x="1457325" y="873443"/>
                    <a:pt x="1468755" y="902970"/>
                  </a:cubicBezTo>
                  <a:cubicBezTo>
                    <a:pt x="1426845" y="919163"/>
                    <a:pt x="1384935" y="935355"/>
                    <a:pt x="1343978" y="952500"/>
                  </a:cubicBezTo>
                  <a:cubicBezTo>
                    <a:pt x="1332548" y="922972"/>
                    <a:pt x="1321118" y="892493"/>
                    <a:pt x="1308735" y="862965"/>
                  </a:cubicBezTo>
                  <a:lnTo>
                    <a:pt x="1308735" y="862965"/>
                  </a:lnTo>
                  <a:close/>
                  <a:moveTo>
                    <a:pt x="1492568" y="790575"/>
                  </a:moveTo>
                  <a:cubicBezTo>
                    <a:pt x="1534478" y="774382"/>
                    <a:pt x="1576388" y="758190"/>
                    <a:pt x="1617345" y="741045"/>
                  </a:cubicBezTo>
                  <a:cubicBezTo>
                    <a:pt x="1628775" y="770572"/>
                    <a:pt x="1641158" y="801053"/>
                    <a:pt x="1652588" y="830580"/>
                  </a:cubicBezTo>
                  <a:cubicBezTo>
                    <a:pt x="1610678" y="846772"/>
                    <a:pt x="1568768" y="862965"/>
                    <a:pt x="1527810" y="880110"/>
                  </a:cubicBezTo>
                  <a:cubicBezTo>
                    <a:pt x="1516380" y="850582"/>
                    <a:pt x="1504950" y="821055"/>
                    <a:pt x="1492568" y="790575"/>
                  </a:cubicBezTo>
                  <a:lnTo>
                    <a:pt x="1492568" y="790575"/>
                  </a:lnTo>
                  <a:close/>
                  <a:moveTo>
                    <a:pt x="1676400" y="718185"/>
                  </a:moveTo>
                  <a:cubicBezTo>
                    <a:pt x="1718310" y="701993"/>
                    <a:pt x="1760220" y="685800"/>
                    <a:pt x="1801178" y="668655"/>
                  </a:cubicBezTo>
                  <a:cubicBezTo>
                    <a:pt x="1812608" y="698182"/>
                    <a:pt x="1824990" y="728663"/>
                    <a:pt x="1836420" y="758190"/>
                  </a:cubicBezTo>
                  <a:cubicBezTo>
                    <a:pt x="1794510" y="774382"/>
                    <a:pt x="1752600" y="790575"/>
                    <a:pt x="1711643" y="807720"/>
                  </a:cubicBezTo>
                  <a:cubicBezTo>
                    <a:pt x="1700213" y="778193"/>
                    <a:pt x="1688783" y="748665"/>
                    <a:pt x="1676400" y="718185"/>
                  </a:cubicBezTo>
                  <a:lnTo>
                    <a:pt x="1676400" y="718185"/>
                  </a:lnTo>
                  <a:close/>
                  <a:moveTo>
                    <a:pt x="1860233" y="646747"/>
                  </a:moveTo>
                  <a:cubicBezTo>
                    <a:pt x="1902143" y="630555"/>
                    <a:pt x="1944053" y="614363"/>
                    <a:pt x="1985010" y="597218"/>
                  </a:cubicBezTo>
                  <a:cubicBezTo>
                    <a:pt x="1996440" y="626745"/>
                    <a:pt x="2008823" y="657225"/>
                    <a:pt x="2020253" y="686753"/>
                  </a:cubicBezTo>
                  <a:cubicBezTo>
                    <a:pt x="1978343" y="702945"/>
                    <a:pt x="1936433" y="719138"/>
                    <a:pt x="1895475" y="736282"/>
                  </a:cubicBezTo>
                  <a:cubicBezTo>
                    <a:pt x="1884045" y="705803"/>
                    <a:pt x="1872615" y="676275"/>
                    <a:pt x="1860233" y="646747"/>
                  </a:cubicBezTo>
                  <a:lnTo>
                    <a:pt x="1860233" y="646747"/>
                  </a:lnTo>
                  <a:close/>
                  <a:moveTo>
                    <a:pt x="205740" y="1295400"/>
                  </a:moveTo>
                  <a:lnTo>
                    <a:pt x="330518" y="1245870"/>
                  </a:lnTo>
                  <a:lnTo>
                    <a:pt x="365760" y="1335405"/>
                  </a:lnTo>
                  <a:lnTo>
                    <a:pt x="240983" y="1384935"/>
                  </a:lnTo>
                  <a:lnTo>
                    <a:pt x="205740" y="1295400"/>
                  </a:lnTo>
                  <a:lnTo>
                    <a:pt x="205740" y="1295400"/>
                  </a:lnTo>
                  <a:close/>
                  <a:moveTo>
                    <a:pt x="1992630" y="442913"/>
                  </a:moveTo>
                  <a:cubicBezTo>
                    <a:pt x="2004060" y="472440"/>
                    <a:pt x="2016443" y="502920"/>
                    <a:pt x="2027873" y="532447"/>
                  </a:cubicBezTo>
                  <a:cubicBezTo>
                    <a:pt x="2069783" y="516255"/>
                    <a:pt x="2111693" y="500063"/>
                    <a:pt x="2152650" y="482917"/>
                  </a:cubicBezTo>
                  <a:cubicBezTo>
                    <a:pt x="2141220" y="453390"/>
                    <a:pt x="2128838" y="422910"/>
                    <a:pt x="2117408" y="393383"/>
                  </a:cubicBezTo>
                  <a:cubicBezTo>
                    <a:pt x="2076450" y="410528"/>
                    <a:pt x="2034540" y="426720"/>
                    <a:pt x="1992630" y="442913"/>
                  </a:cubicBezTo>
                  <a:lnTo>
                    <a:pt x="1992630" y="442913"/>
                  </a:lnTo>
                  <a:close/>
                  <a:moveTo>
                    <a:pt x="521970" y="1020128"/>
                  </a:moveTo>
                  <a:cubicBezTo>
                    <a:pt x="533400" y="1049655"/>
                    <a:pt x="545783" y="1080135"/>
                    <a:pt x="557213" y="1109663"/>
                  </a:cubicBezTo>
                  <a:cubicBezTo>
                    <a:pt x="599123" y="1093470"/>
                    <a:pt x="641033" y="1077278"/>
                    <a:pt x="681990" y="1060132"/>
                  </a:cubicBezTo>
                  <a:cubicBezTo>
                    <a:pt x="670560" y="1030605"/>
                    <a:pt x="658178" y="1000125"/>
                    <a:pt x="646748" y="970597"/>
                  </a:cubicBezTo>
                  <a:cubicBezTo>
                    <a:pt x="604838" y="987743"/>
                    <a:pt x="563880" y="1003935"/>
                    <a:pt x="521970" y="1020128"/>
                  </a:cubicBezTo>
                  <a:lnTo>
                    <a:pt x="521970" y="1020128"/>
                  </a:lnTo>
                  <a:close/>
                  <a:moveTo>
                    <a:pt x="705803" y="947738"/>
                  </a:moveTo>
                  <a:cubicBezTo>
                    <a:pt x="717233" y="977265"/>
                    <a:pt x="729615" y="1007745"/>
                    <a:pt x="741045" y="1037272"/>
                  </a:cubicBezTo>
                  <a:cubicBezTo>
                    <a:pt x="782955" y="1021080"/>
                    <a:pt x="824865" y="1004888"/>
                    <a:pt x="865823" y="987743"/>
                  </a:cubicBezTo>
                  <a:cubicBezTo>
                    <a:pt x="854393" y="958215"/>
                    <a:pt x="842010" y="927735"/>
                    <a:pt x="830580" y="898207"/>
                  </a:cubicBezTo>
                  <a:cubicBezTo>
                    <a:pt x="789623" y="915353"/>
                    <a:pt x="747713" y="931545"/>
                    <a:pt x="705803" y="947738"/>
                  </a:cubicBezTo>
                  <a:lnTo>
                    <a:pt x="705803" y="947738"/>
                  </a:lnTo>
                  <a:close/>
                  <a:moveTo>
                    <a:pt x="889635" y="876300"/>
                  </a:moveTo>
                  <a:cubicBezTo>
                    <a:pt x="901065" y="905828"/>
                    <a:pt x="913448" y="936307"/>
                    <a:pt x="924878" y="965835"/>
                  </a:cubicBezTo>
                  <a:cubicBezTo>
                    <a:pt x="966788" y="949643"/>
                    <a:pt x="1008698" y="933450"/>
                    <a:pt x="1049655" y="916305"/>
                  </a:cubicBezTo>
                  <a:cubicBezTo>
                    <a:pt x="1038225" y="886778"/>
                    <a:pt x="1025843" y="856297"/>
                    <a:pt x="1014413" y="826770"/>
                  </a:cubicBezTo>
                  <a:cubicBezTo>
                    <a:pt x="973455" y="842963"/>
                    <a:pt x="931545" y="859155"/>
                    <a:pt x="889635" y="876300"/>
                  </a:cubicBezTo>
                  <a:lnTo>
                    <a:pt x="889635" y="876300"/>
                  </a:lnTo>
                  <a:close/>
                  <a:moveTo>
                    <a:pt x="1073468" y="803910"/>
                  </a:moveTo>
                  <a:cubicBezTo>
                    <a:pt x="1084898" y="833438"/>
                    <a:pt x="1097280" y="863918"/>
                    <a:pt x="1108710" y="893445"/>
                  </a:cubicBezTo>
                  <a:cubicBezTo>
                    <a:pt x="1150620" y="877253"/>
                    <a:pt x="1192530" y="861060"/>
                    <a:pt x="1233488" y="843915"/>
                  </a:cubicBezTo>
                  <a:cubicBezTo>
                    <a:pt x="1222058" y="814388"/>
                    <a:pt x="1209675" y="783907"/>
                    <a:pt x="1198245" y="754380"/>
                  </a:cubicBezTo>
                  <a:cubicBezTo>
                    <a:pt x="1157288" y="770572"/>
                    <a:pt x="1115378" y="787718"/>
                    <a:pt x="1073468" y="803910"/>
                  </a:cubicBezTo>
                  <a:lnTo>
                    <a:pt x="1073468" y="803910"/>
                  </a:lnTo>
                  <a:close/>
                  <a:moveTo>
                    <a:pt x="1257300" y="731520"/>
                  </a:moveTo>
                  <a:cubicBezTo>
                    <a:pt x="1268730" y="761047"/>
                    <a:pt x="1281113" y="791528"/>
                    <a:pt x="1292543" y="821055"/>
                  </a:cubicBezTo>
                  <a:cubicBezTo>
                    <a:pt x="1334453" y="804863"/>
                    <a:pt x="1376363" y="788670"/>
                    <a:pt x="1417320" y="771525"/>
                  </a:cubicBezTo>
                  <a:cubicBezTo>
                    <a:pt x="1405890" y="741997"/>
                    <a:pt x="1393508" y="711518"/>
                    <a:pt x="1382078" y="681990"/>
                  </a:cubicBezTo>
                  <a:cubicBezTo>
                    <a:pt x="1341120" y="699135"/>
                    <a:pt x="1299210" y="715328"/>
                    <a:pt x="1257300" y="731520"/>
                  </a:cubicBezTo>
                  <a:lnTo>
                    <a:pt x="1257300" y="731520"/>
                  </a:lnTo>
                  <a:close/>
                  <a:moveTo>
                    <a:pt x="1441133" y="659130"/>
                  </a:moveTo>
                  <a:cubicBezTo>
                    <a:pt x="1452563" y="688657"/>
                    <a:pt x="1464945" y="719138"/>
                    <a:pt x="1476375" y="748665"/>
                  </a:cubicBezTo>
                  <a:cubicBezTo>
                    <a:pt x="1518285" y="732472"/>
                    <a:pt x="1560195" y="716280"/>
                    <a:pt x="1601153" y="699135"/>
                  </a:cubicBezTo>
                  <a:cubicBezTo>
                    <a:pt x="1589723" y="669607"/>
                    <a:pt x="1577340" y="639128"/>
                    <a:pt x="1565910" y="609600"/>
                  </a:cubicBezTo>
                  <a:cubicBezTo>
                    <a:pt x="1524953" y="626745"/>
                    <a:pt x="1483043" y="642938"/>
                    <a:pt x="1441133" y="659130"/>
                  </a:cubicBezTo>
                  <a:lnTo>
                    <a:pt x="1441133" y="659130"/>
                  </a:lnTo>
                  <a:close/>
                  <a:moveTo>
                    <a:pt x="1624965" y="587693"/>
                  </a:moveTo>
                  <a:cubicBezTo>
                    <a:pt x="1636395" y="617220"/>
                    <a:pt x="1648778" y="647700"/>
                    <a:pt x="1660208" y="677228"/>
                  </a:cubicBezTo>
                  <a:cubicBezTo>
                    <a:pt x="1702118" y="661035"/>
                    <a:pt x="1744028" y="644843"/>
                    <a:pt x="1784985" y="627697"/>
                  </a:cubicBezTo>
                  <a:cubicBezTo>
                    <a:pt x="1773555" y="598170"/>
                    <a:pt x="1761173" y="567690"/>
                    <a:pt x="1749743" y="538163"/>
                  </a:cubicBezTo>
                  <a:cubicBezTo>
                    <a:pt x="1708785" y="554355"/>
                    <a:pt x="1666875" y="571500"/>
                    <a:pt x="1624965" y="587693"/>
                  </a:cubicBezTo>
                  <a:lnTo>
                    <a:pt x="1624965" y="587693"/>
                  </a:lnTo>
                  <a:close/>
                  <a:moveTo>
                    <a:pt x="1808798" y="515303"/>
                  </a:moveTo>
                  <a:cubicBezTo>
                    <a:pt x="1820228" y="544830"/>
                    <a:pt x="1832610" y="575310"/>
                    <a:pt x="1844040" y="604838"/>
                  </a:cubicBezTo>
                  <a:cubicBezTo>
                    <a:pt x="1885950" y="588645"/>
                    <a:pt x="1927860" y="572453"/>
                    <a:pt x="1968818" y="555308"/>
                  </a:cubicBezTo>
                  <a:cubicBezTo>
                    <a:pt x="1957388" y="525780"/>
                    <a:pt x="1945005" y="495300"/>
                    <a:pt x="1933575" y="465772"/>
                  </a:cubicBezTo>
                  <a:cubicBezTo>
                    <a:pt x="1892618" y="482917"/>
                    <a:pt x="1850708" y="499110"/>
                    <a:pt x="1808798" y="515303"/>
                  </a:cubicBezTo>
                  <a:lnTo>
                    <a:pt x="1808798" y="515303"/>
                  </a:lnTo>
                  <a:close/>
                  <a:moveTo>
                    <a:pt x="154305" y="1163955"/>
                  </a:moveTo>
                  <a:cubicBezTo>
                    <a:pt x="165735" y="1193482"/>
                    <a:pt x="178118" y="1223963"/>
                    <a:pt x="189548" y="1253490"/>
                  </a:cubicBezTo>
                  <a:cubicBezTo>
                    <a:pt x="231458" y="1237298"/>
                    <a:pt x="273368" y="1221105"/>
                    <a:pt x="314325" y="1203960"/>
                  </a:cubicBezTo>
                  <a:cubicBezTo>
                    <a:pt x="302895" y="1174432"/>
                    <a:pt x="290513" y="1143953"/>
                    <a:pt x="279083" y="1114425"/>
                  </a:cubicBezTo>
                  <a:cubicBezTo>
                    <a:pt x="237173" y="1131570"/>
                    <a:pt x="196215" y="1147763"/>
                    <a:pt x="154305" y="1163955"/>
                  </a:cubicBezTo>
                  <a:lnTo>
                    <a:pt x="154305" y="1163955"/>
                  </a:lnTo>
                  <a:close/>
                  <a:moveTo>
                    <a:pt x="1941195" y="312420"/>
                  </a:moveTo>
                  <a:cubicBezTo>
                    <a:pt x="1983105" y="296228"/>
                    <a:pt x="2025015" y="280035"/>
                    <a:pt x="2065973" y="262890"/>
                  </a:cubicBezTo>
                  <a:cubicBezTo>
                    <a:pt x="2077403" y="292417"/>
                    <a:pt x="2089785" y="322897"/>
                    <a:pt x="2101215" y="352425"/>
                  </a:cubicBezTo>
                  <a:cubicBezTo>
                    <a:pt x="2059305" y="368617"/>
                    <a:pt x="2017395" y="384810"/>
                    <a:pt x="1976438" y="401955"/>
                  </a:cubicBezTo>
                  <a:cubicBezTo>
                    <a:pt x="1965008" y="371475"/>
                    <a:pt x="1953578" y="341947"/>
                    <a:pt x="1941195" y="312420"/>
                  </a:cubicBezTo>
                  <a:lnTo>
                    <a:pt x="1941195" y="312420"/>
                  </a:lnTo>
                  <a:close/>
                  <a:moveTo>
                    <a:pt x="470535" y="888682"/>
                  </a:moveTo>
                  <a:cubicBezTo>
                    <a:pt x="512445" y="872490"/>
                    <a:pt x="554355" y="856297"/>
                    <a:pt x="595313" y="839153"/>
                  </a:cubicBezTo>
                  <a:cubicBezTo>
                    <a:pt x="606743" y="868680"/>
                    <a:pt x="619125" y="899160"/>
                    <a:pt x="630555" y="928688"/>
                  </a:cubicBezTo>
                  <a:cubicBezTo>
                    <a:pt x="588645" y="944880"/>
                    <a:pt x="546735" y="961072"/>
                    <a:pt x="505778" y="978218"/>
                  </a:cubicBezTo>
                  <a:cubicBezTo>
                    <a:pt x="494348" y="948690"/>
                    <a:pt x="481965" y="919163"/>
                    <a:pt x="470535" y="888682"/>
                  </a:cubicBezTo>
                  <a:lnTo>
                    <a:pt x="470535" y="888682"/>
                  </a:lnTo>
                  <a:close/>
                  <a:moveTo>
                    <a:pt x="654368" y="817245"/>
                  </a:moveTo>
                  <a:cubicBezTo>
                    <a:pt x="696278" y="801053"/>
                    <a:pt x="738188" y="784860"/>
                    <a:pt x="779145" y="767715"/>
                  </a:cubicBezTo>
                  <a:cubicBezTo>
                    <a:pt x="790575" y="797243"/>
                    <a:pt x="802958" y="827722"/>
                    <a:pt x="814388" y="857250"/>
                  </a:cubicBezTo>
                  <a:cubicBezTo>
                    <a:pt x="772478" y="873443"/>
                    <a:pt x="730568" y="889635"/>
                    <a:pt x="689610" y="906780"/>
                  </a:cubicBezTo>
                  <a:cubicBezTo>
                    <a:pt x="678180" y="876300"/>
                    <a:pt x="665798" y="846772"/>
                    <a:pt x="654368" y="817245"/>
                  </a:cubicBezTo>
                  <a:lnTo>
                    <a:pt x="654368" y="817245"/>
                  </a:lnTo>
                  <a:close/>
                  <a:moveTo>
                    <a:pt x="838200" y="744855"/>
                  </a:moveTo>
                  <a:cubicBezTo>
                    <a:pt x="880110" y="728663"/>
                    <a:pt x="922020" y="712470"/>
                    <a:pt x="962978" y="695325"/>
                  </a:cubicBezTo>
                  <a:cubicBezTo>
                    <a:pt x="974408" y="724853"/>
                    <a:pt x="986790" y="755332"/>
                    <a:pt x="998220" y="784860"/>
                  </a:cubicBezTo>
                  <a:cubicBezTo>
                    <a:pt x="956310" y="801053"/>
                    <a:pt x="914400" y="817245"/>
                    <a:pt x="873443" y="834390"/>
                  </a:cubicBezTo>
                  <a:cubicBezTo>
                    <a:pt x="862013" y="804863"/>
                    <a:pt x="849630" y="774382"/>
                    <a:pt x="838200" y="744855"/>
                  </a:cubicBezTo>
                  <a:lnTo>
                    <a:pt x="838200" y="744855"/>
                  </a:lnTo>
                  <a:close/>
                  <a:moveTo>
                    <a:pt x="1022033" y="672465"/>
                  </a:moveTo>
                  <a:cubicBezTo>
                    <a:pt x="1063943" y="656272"/>
                    <a:pt x="1105853" y="640080"/>
                    <a:pt x="1146810" y="622935"/>
                  </a:cubicBezTo>
                  <a:cubicBezTo>
                    <a:pt x="1158240" y="652463"/>
                    <a:pt x="1170623" y="682943"/>
                    <a:pt x="1182053" y="712470"/>
                  </a:cubicBezTo>
                  <a:cubicBezTo>
                    <a:pt x="1140143" y="728663"/>
                    <a:pt x="1098233" y="744855"/>
                    <a:pt x="1057275" y="762000"/>
                  </a:cubicBezTo>
                  <a:cubicBezTo>
                    <a:pt x="1045845" y="732472"/>
                    <a:pt x="1033463" y="702945"/>
                    <a:pt x="1022033" y="672465"/>
                  </a:cubicBezTo>
                  <a:lnTo>
                    <a:pt x="1022033" y="672465"/>
                  </a:lnTo>
                  <a:close/>
                  <a:moveTo>
                    <a:pt x="1205865" y="600075"/>
                  </a:moveTo>
                  <a:cubicBezTo>
                    <a:pt x="1247775" y="583882"/>
                    <a:pt x="1289685" y="567690"/>
                    <a:pt x="1330643" y="550545"/>
                  </a:cubicBezTo>
                  <a:cubicBezTo>
                    <a:pt x="1342073" y="580072"/>
                    <a:pt x="1354455" y="610553"/>
                    <a:pt x="1365885" y="640080"/>
                  </a:cubicBezTo>
                  <a:cubicBezTo>
                    <a:pt x="1323975" y="656272"/>
                    <a:pt x="1282065" y="672465"/>
                    <a:pt x="1241108" y="689610"/>
                  </a:cubicBezTo>
                  <a:cubicBezTo>
                    <a:pt x="1229678" y="660082"/>
                    <a:pt x="1218248" y="630555"/>
                    <a:pt x="1205865" y="600075"/>
                  </a:cubicBezTo>
                  <a:lnTo>
                    <a:pt x="1205865" y="600075"/>
                  </a:lnTo>
                  <a:close/>
                  <a:moveTo>
                    <a:pt x="1389698" y="528638"/>
                  </a:moveTo>
                  <a:cubicBezTo>
                    <a:pt x="1431608" y="512445"/>
                    <a:pt x="1473518" y="496253"/>
                    <a:pt x="1514475" y="479108"/>
                  </a:cubicBezTo>
                  <a:cubicBezTo>
                    <a:pt x="1525905" y="508635"/>
                    <a:pt x="1538288" y="539115"/>
                    <a:pt x="1549718" y="568643"/>
                  </a:cubicBezTo>
                  <a:cubicBezTo>
                    <a:pt x="1507808" y="584835"/>
                    <a:pt x="1465898" y="601028"/>
                    <a:pt x="1424940" y="618172"/>
                  </a:cubicBezTo>
                  <a:cubicBezTo>
                    <a:pt x="1413510" y="587693"/>
                    <a:pt x="1402080" y="558165"/>
                    <a:pt x="1389698" y="528638"/>
                  </a:cubicBezTo>
                  <a:lnTo>
                    <a:pt x="1389698" y="528638"/>
                  </a:lnTo>
                  <a:close/>
                  <a:moveTo>
                    <a:pt x="1573530" y="456247"/>
                  </a:moveTo>
                  <a:cubicBezTo>
                    <a:pt x="1615440" y="440055"/>
                    <a:pt x="1657350" y="423863"/>
                    <a:pt x="1698308" y="406717"/>
                  </a:cubicBezTo>
                  <a:cubicBezTo>
                    <a:pt x="1709738" y="436245"/>
                    <a:pt x="1722120" y="466725"/>
                    <a:pt x="1733550" y="496253"/>
                  </a:cubicBezTo>
                  <a:cubicBezTo>
                    <a:pt x="1691640" y="512445"/>
                    <a:pt x="1649730" y="528638"/>
                    <a:pt x="1608773" y="545783"/>
                  </a:cubicBezTo>
                  <a:cubicBezTo>
                    <a:pt x="1597343" y="516255"/>
                    <a:pt x="1585913" y="485775"/>
                    <a:pt x="1573530" y="456247"/>
                  </a:cubicBezTo>
                  <a:lnTo>
                    <a:pt x="1573530" y="456247"/>
                  </a:lnTo>
                  <a:close/>
                  <a:moveTo>
                    <a:pt x="1757363" y="383858"/>
                  </a:moveTo>
                  <a:cubicBezTo>
                    <a:pt x="1799273" y="367665"/>
                    <a:pt x="1841183" y="351472"/>
                    <a:pt x="1882140" y="334328"/>
                  </a:cubicBezTo>
                  <a:cubicBezTo>
                    <a:pt x="1893570" y="363855"/>
                    <a:pt x="1905953" y="394335"/>
                    <a:pt x="1917383" y="423863"/>
                  </a:cubicBezTo>
                  <a:cubicBezTo>
                    <a:pt x="1875473" y="440055"/>
                    <a:pt x="1833563" y="456247"/>
                    <a:pt x="1792605" y="473392"/>
                  </a:cubicBezTo>
                  <a:cubicBezTo>
                    <a:pt x="1781175" y="443865"/>
                    <a:pt x="1769745" y="414338"/>
                    <a:pt x="1757363" y="383858"/>
                  </a:cubicBezTo>
                  <a:lnTo>
                    <a:pt x="1757363" y="383858"/>
                  </a:lnTo>
                  <a:close/>
                  <a:moveTo>
                    <a:pt x="102870" y="1033463"/>
                  </a:moveTo>
                  <a:cubicBezTo>
                    <a:pt x="144780" y="1017270"/>
                    <a:pt x="186690" y="1001078"/>
                    <a:pt x="227648" y="983932"/>
                  </a:cubicBezTo>
                  <a:cubicBezTo>
                    <a:pt x="239077" y="1013460"/>
                    <a:pt x="251460" y="1043940"/>
                    <a:pt x="262890" y="1073468"/>
                  </a:cubicBezTo>
                  <a:cubicBezTo>
                    <a:pt x="220980" y="1089660"/>
                    <a:pt x="179070" y="1105853"/>
                    <a:pt x="138113" y="1122998"/>
                  </a:cubicBezTo>
                  <a:cubicBezTo>
                    <a:pt x="125730" y="1092518"/>
                    <a:pt x="114300" y="1062990"/>
                    <a:pt x="102870" y="1033463"/>
                  </a:cubicBezTo>
                  <a:lnTo>
                    <a:pt x="102870" y="1033463"/>
                  </a:lnTo>
                  <a:close/>
                  <a:moveTo>
                    <a:pt x="1889760" y="180975"/>
                  </a:moveTo>
                  <a:cubicBezTo>
                    <a:pt x="1901190" y="210503"/>
                    <a:pt x="1913573" y="240983"/>
                    <a:pt x="1925003" y="270510"/>
                  </a:cubicBezTo>
                  <a:cubicBezTo>
                    <a:pt x="1966913" y="254317"/>
                    <a:pt x="2008823" y="238125"/>
                    <a:pt x="2049780" y="220980"/>
                  </a:cubicBezTo>
                  <a:cubicBezTo>
                    <a:pt x="2038350" y="191453"/>
                    <a:pt x="2025968" y="160972"/>
                    <a:pt x="2014538" y="131445"/>
                  </a:cubicBezTo>
                  <a:cubicBezTo>
                    <a:pt x="1973580" y="148590"/>
                    <a:pt x="1931670" y="164783"/>
                    <a:pt x="1889760" y="180975"/>
                  </a:cubicBezTo>
                  <a:lnTo>
                    <a:pt x="1889760" y="180975"/>
                  </a:lnTo>
                  <a:close/>
                  <a:moveTo>
                    <a:pt x="419100" y="758190"/>
                  </a:moveTo>
                  <a:cubicBezTo>
                    <a:pt x="430530" y="787718"/>
                    <a:pt x="442913" y="818197"/>
                    <a:pt x="454343" y="847725"/>
                  </a:cubicBezTo>
                  <a:cubicBezTo>
                    <a:pt x="496253" y="831532"/>
                    <a:pt x="538163" y="815340"/>
                    <a:pt x="579120" y="798195"/>
                  </a:cubicBezTo>
                  <a:cubicBezTo>
                    <a:pt x="567690" y="768668"/>
                    <a:pt x="555308" y="738188"/>
                    <a:pt x="543878" y="708660"/>
                  </a:cubicBezTo>
                  <a:cubicBezTo>
                    <a:pt x="501968" y="724853"/>
                    <a:pt x="461010" y="741045"/>
                    <a:pt x="419100" y="758190"/>
                  </a:cubicBezTo>
                  <a:lnTo>
                    <a:pt x="419100" y="758190"/>
                  </a:lnTo>
                  <a:close/>
                  <a:moveTo>
                    <a:pt x="602933" y="685800"/>
                  </a:moveTo>
                  <a:cubicBezTo>
                    <a:pt x="614363" y="715328"/>
                    <a:pt x="626745" y="745807"/>
                    <a:pt x="638175" y="775335"/>
                  </a:cubicBezTo>
                  <a:cubicBezTo>
                    <a:pt x="680085" y="759143"/>
                    <a:pt x="721995" y="742950"/>
                    <a:pt x="762953" y="725805"/>
                  </a:cubicBezTo>
                  <a:cubicBezTo>
                    <a:pt x="751523" y="696278"/>
                    <a:pt x="739140" y="665797"/>
                    <a:pt x="727710" y="636270"/>
                  </a:cubicBezTo>
                  <a:cubicBezTo>
                    <a:pt x="686753" y="652463"/>
                    <a:pt x="644843" y="669607"/>
                    <a:pt x="602933" y="685800"/>
                  </a:cubicBezTo>
                  <a:lnTo>
                    <a:pt x="602933" y="685800"/>
                  </a:lnTo>
                  <a:close/>
                  <a:moveTo>
                    <a:pt x="786765" y="613410"/>
                  </a:moveTo>
                  <a:cubicBezTo>
                    <a:pt x="798195" y="642938"/>
                    <a:pt x="810578" y="673418"/>
                    <a:pt x="822008" y="702945"/>
                  </a:cubicBezTo>
                  <a:cubicBezTo>
                    <a:pt x="863918" y="686753"/>
                    <a:pt x="905828" y="670560"/>
                    <a:pt x="946785" y="653415"/>
                  </a:cubicBezTo>
                  <a:cubicBezTo>
                    <a:pt x="935355" y="623888"/>
                    <a:pt x="922973" y="593407"/>
                    <a:pt x="911543" y="563880"/>
                  </a:cubicBezTo>
                  <a:cubicBezTo>
                    <a:pt x="870585" y="581025"/>
                    <a:pt x="828675" y="597218"/>
                    <a:pt x="786765" y="613410"/>
                  </a:cubicBezTo>
                  <a:lnTo>
                    <a:pt x="786765" y="613410"/>
                  </a:lnTo>
                  <a:close/>
                  <a:moveTo>
                    <a:pt x="970598" y="541020"/>
                  </a:moveTo>
                  <a:cubicBezTo>
                    <a:pt x="982028" y="570547"/>
                    <a:pt x="994410" y="601028"/>
                    <a:pt x="1005840" y="630555"/>
                  </a:cubicBezTo>
                  <a:cubicBezTo>
                    <a:pt x="1047750" y="614363"/>
                    <a:pt x="1089660" y="598170"/>
                    <a:pt x="1130618" y="581025"/>
                  </a:cubicBezTo>
                  <a:cubicBezTo>
                    <a:pt x="1119188" y="551497"/>
                    <a:pt x="1106805" y="521017"/>
                    <a:pt x="1095375" y="491490"/>
                  </a:cubicBezTo>
                  <a:cubicBezTo>
                    <a:pt x="1054418" y="508635"/>
                    <a:pt x="1012508" y="524828"/>
                    <a:pt x="970598" y="541020"/>
                  </a:cubicBezTo>
                  <a:lnTo>
                    <a:pt x="970598" y="541020"/>
                  </a:lnTo>
                  <a:close/>
                  <a:moveTo>
                    <a:pt x="1154430" y="469583"/>
                  </a:moveTo>
                  <a:cubicBezTo>
                    <a:pt x="1165860" y="499110"/>
                    <a:pt x="1178243" y="529590"/>
                    <a:pt x="1189673" y="559118"/>
                  </a:cubicBezTo>
                  <a:cubicBezTo>
                    <a:pt x="1231583" y="542925"/>
                    <a:pt x="1273493" y="526733"/>
                    <a:pt x="1314450" y="509588"/>
                  </a:cubicBezTo>
                  <a:cubicBezTo>
                    <a:pt x="1303020" y="480060"/>
                    <a:pt x="1290638" y="449580"/>
                    <a:pt x="1279208" y="420053"/>
                  </a:cubicBezTo>
                  <a:cubicBezTo>
                    <a:pt x="1238250" y="436245"/>
                    <a:pt x="1196340" y="453390"/>
                    <a:pt x="1154430" y="469583"/>
                  </a:cubicBezTo>
                  <a:lnTo>
                    <a:pt x="1154430" y="469583"/>
                  </a:lnTo>
                  <a:close/>
                  <a:moveTo>
                    <a:pt x="1338263" y="397192"/>
                  </a:moveTo>
                  <a:cubicBezTo>
                    <a:pt x="1349693" y="426720"/>
                    <a:pt x="1362075" y="457200"/>
                    <a:pt x="1373505" y="486728"/>
                  </a:cubicBezTo>
                  <a:cubicBezTo>
                    <a:pt x="1415415" y="470535"/>
                    <a:pt x="1457325" y="454342"/>
                    <a:pt x="1498283" y="437197"/>
                  </a:cubicBezTo>
                  <a:cubicBezTo>
                    <a:pt x="1486853" y="407670"/>
                    <a:pt x="1474470" y="377190"/>
                    <a:pt x="1463040" y="347663"/>
                  </a:cubicBezTo>
                  <a:cubicBezTo>
                    <a:pt x="1422083" y="364808"/>
                    <a:pt x="1380173" y="381000"/>
                    <a:pt x="1338263" y="397192"/>
                  </a:cubicBezTo>
                  <a:lnTo>
                    <a:pt x="1338263" y="397192"/>
                  </a:lnTo>
                  <a:close/>
                  <a:moveTo>
                    <a:pt x="1522095" y="324803"/>
                  </a:moveTo>
                  <a:cubicBezTo>
                    <a:pt x="1533525" y="354330"/>
                    <a:pt x="1545908" y="384810"/>
                    <a:pt x="1557338" y="414338"/>
                  </a:cubicBezTo>
                  <a:cubicBezTo>
                    <a:pt x="1599248" y="398145"/>
                    <a:pt x="1641158" y="381953"/>
                    <a:pt x="1682115" y="364808"/>
                  </a:cubicBezTo>
                  <a:cubicBezTo>
                    <a:pt x="1670685" y="335280"/>
                    <a:pt x="1658303" y="304800"/>
                    <a:pt x="1646873" y="275272"/>
                  </a:cubicBezTo>
                  <a:cubicBezTo>
                    <a:pt x="1605915" y="292417"/>
                    <a:pt x="1564005" y="308610"/>
                    <a:pt x="1522095" y="324803"/>
                  </a:cubicBezTo>
                  <a:lnTo>
                    <a:pt x="1522095" y="324803"/>
                  </a:lnTo>
                  <a:close/>
                  <a:moveTo>
                    <a:pt x="1705928" y="253365"/>
                  </a:moveTo>
                  <a:cubicBezTo>
                    <a:pt x="1717358" y="282892"/>
                    <a:pt x="1729740" y="313372"/>
                    <a:pt x="1741170" y="342900"/>
                  </a:cubicBezTo>
                  <a:cubicBezTo>
                    <a:pt x="1783080" y="326708"/>
                    <a:pt x="1824990" y="310515"/>
                    <a:pt x="1865948" y="293370"/>
                  </a:cubicBezTo>
                  <a:cubicBezTo>
                    <a:pt x="1854518" y="263842"/>
                    <a:pt x="1842135" y="233363"/>
                    <a:pt x="1830705" y="203835"/>
                  </a:cubicBezTo>
                  <a:cubicBezTo>
                    <a:pt x="1789748" y="220028"/>
                    <a:pt x="1747838" y="236220"/>
                    <a:pt x="1705928" y="253365"/>
                  </a:cubicBezTo>
                  <a:lnTo>
                    <a:pt x="1705928" y="253365"/>
                  </a:lnTo>
                  <a:close/>
                  <a:moveTo>
                    <a:pt x="51435" y="902018"/>
                  </a:moveTo>
                  <a:cubicBezTo>
                    <a:pt x="62865" y="931545"/>
                    <a:pt x="75248" y="962025"/>
                    <a:pt x="86678" y="991553"/>
                  </a:cubicBezTo>
                  <a:cubicBezTo>
                    <a:pt x="128588" y="975360"/>
                    <a:pt x="170498" y="959168"/>
                    <a:pt x="211455" y="942022"/>
                  </a:cubicBezTo>
                  <a:cubicBezTo>
                    <a:pt x="200025" y="912495"/>
                    <a:pt x="187643" y="882015"/>
                    <a:pt x="176213" y="852488"/>
                  </a:cubicBezTo>
                  <a:cubicBezTo>
                    <a:pt x="134303" y="869632"/>
                    <a:pt x="93345" y="885825"/>
                    <a:pt x="51435" y="902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Google Shape;135;p5"/>
          <p:cNvGrpSpPr/>
          <p:nvPr/>
        </p:nvGrpSpPr>
        <p:grpSpPr>
          <a:xfrm rot="-2900974">
            <a:off x="-339280" y="125016"/>
            <a:ext cx="2291061" cy="1420640"/>
            <a:chOff x="8389361" y="2098975"/>
            <a:chExt cx="4068231" cy="3362640"/>
          </a:xfrm>
        </p:grpSpPr>
        <p:sp>
          <p:nvSpPr>
            <p:cNvPr id="136" name="Google Shape;136;p5"/>
            <p:cNvSpPr/>
            <p:nvPr/>
          </p:nvSpPr>
          <p:spPr>
            <a:xfrm rot="530005">
              <a:off x="8760870" y="2350958"/>
              <a:ext cx="3500308" cy="2828460"/>
            </a:xfrm>
            <a:custGeom>
              <a:avLst/>
              <a:gdLst/>
              <a:ahLst/>
              <a:cxnLst/>
              <a:rect l="l" t="t" r="r" b="b"/>
              <a:pathLst>
                <a:path w="2337021" h="1888454" extrusionOk="0">
                  <a:moveTo>
                    <a:pt x="426513" y="2712"/>
                  </a:moveTo>
                  <a:lnTo>
                    <a:pt x="2276268" y="487534"/>
                  </a:lnTo>
                  <a:cubicBezTo>
                    <a:pt x="2319131" y="498964"/>
                    <a:pt x="2345801" y="543732"/>
                    <a:pt x="2334371" y="586594"/>
                  </a:cubicBezTo>
                  <a:lnTo>
                    <a:pt x="2009568" y="1827701"/>
                  </a:lnTo>
                  <a:cubicBezTo>
                    <a:pt x="1998138" y="1870564"/>
                    <a:pt x="1953371" y="1897234"/>
                    <a:pt x="1910509" y="1885804"/>
                  </a:cubicBezTo>
                  <a:lnTo>
                    <a:pt x="60754" y="1400982"/>
                  </a:lnTo>
                  <a:cubicBezTo>
                    <a:pt x="17891" y="1389551"/>
                    <a:pt x="-8779" y="1344784"/>
                    <a:pt x="2651" y="1301922"/>
                  </a:cubicBezTo>
                  <a:lnTo>
                    <a:pt x="327454" y="60814"/>
                  </a:lnTo>
                  <a:cubicBezTo>
                    <a:pt x="338883" y="16999"/>
                    <a:pt x="382698" y="-8718"/>
                    <a:pt x="426513" y="27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" name="Google Shape;137;p5"/>
            <p:cNvGrpSpPr/>
            <p:nvPr/>
          </p:nvGrpSpPr>
          <p:grpSpPr>
            <a:xfrm rot="531790">
              <a:off x="8586217" y="2382636"/>
              <a:ext cx="3497753" cy="2826395"/>
              <a:chOff x="6494351" y="3204355"/>
              <a:chExt cx="2337021" cy="1888454"/>
            </a:xfrm>
          </p:grpSpPr>
          <p:sp>
            <p:nvSpPr>
              <p:cNvPr id="138" name="Google Shape;138;p5"/>
              <p:cNvSpPr/>
              <p:nvPr/>
            </p:nvSpPr>
            <p:spPr>
              <a:xfrm>
                <a:off x="6494351" y="3204355"/>
                <a:ext cx="2337021" cy="1888454"/>
              </a:xfrm>
              <a:custGeom>
                <a:avLst/>
                <a:gdLst/>
                <a:ahLst/>
                <a:cxnLst/>
                <a:rect l="l" t="t" r="r" b="b"/>
                <a:pathLst>
                  <a:path w="2337021" h="1888454" extrusionOk="0">
                    <a:moveTo>
                      <a:pt x="426513" y="2712"/>
                    </a:moveTo>
                    <a:lnTo>
                      <a:pt x="2276268" y="487534"/>
                    </a:lnTo>
                    <a:cubicBezTo>
                      <a:pt x="2319131" y="498964"/>
                      <a:pt x="2345801" y="543732"/>
                      <a:pt x="2334371" y="586594"/>
                    </a:cubicBezTo>
                    <a:lnTo>
                      <a:pt x="2009568" y="1827701"/>
                    </a:lnTo>
                    <a:cubicBezTo>
                      <a:pt x="1998138" y="1870564"/>
                      <a:pt x="1953371" y="1897234"/>
                      <a:pt x="1910509" y="1885804"/>
                    </a:cubicBezTo>
                    <a:lnTo>
                      <a:pt x="60754" y="1400982"/>
                    </a:lnTo>
                    <a:cubicBezTo>
                      <a:pt x="17891" y="1389551"/>
                      <a:pt x="-8779" y="1344784"/>
                      <a:pt x="2651" y="1301922"/>
                    </a:cubicBezTo>
                    <a:lnTo>
                      <a:pt x="327454" y="60814"/>
                    </a:lnTo>
                    <a:cubicBezTo>
                      <a:pt x="338883" y="16999"/>
                      <a:pt x="382698" y="-8718"/>
                      <a:pt x="426513" y="27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5"/>
              <p:cNvSpPr/>
              <p:nvPr/>
            </p:nvSpPr>
            <p:spPr>
              <a:xfrm>
                <a:off x="6913244" y="3300412"/>
                <a:ext cx="1918128" cy="1791445"/>
              </a:xfrm>
              <a:custGeom>
                <a:avLst/>
                <a:gdLst/>
                <a:ahLst/>
                <a:cxnLst/>
                <a:rect l="l" t="t" r="r" b="b"/>
                <a:pathLst>
                  <a:path w="1918128" h="1791445" extrusionOk="0">
                    <a:moveTo>
                      <a:pt x="365760" y="0"/>
                    </a:moveTo>
                    <a:lnTo>
                      <a:pt x="1857375" y="390525"/>
                    </a:lnTo>
                    <a:cubicBezTo>
                      <a:pt x="1900238" y="401955"/>
                      <a:pt x="1926907" y="446722"/>
                      <a:pt x="1915478" y="489585"/>
                    </a:cubicBezTo>
                    <a:lnTo>
                      <a:pt x="1590675" y="1730693"/>
                    </a:lnTo>
                    <a:cubicBezTo>
                      <a:pt x="1579245" y="1773555"/>
                      <a:pt x="1534478" y="1800225"/>
                      <a:pt x="1491615" y="1788795"/>
                    </a:cubicBezTo>
                    <a:lnTo>
                      <a:pt x="0" y="1398270"/>
                    </a:lnTo>
                    <a:lnTo>
                      <a:pt x="3657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5"/>
              <p:cNvSpPr/>
              <p:nvPr/>
            </p:nvSpPr>
            <p:spPr>
              <a:xfrm>
                <a:off x="7026592" y="3425190"/>
                <a:ext cx="1707832" cy="1560194"/>
              </a:xfrm>
              <a:custGeom>
                <a:avLst/>
                <a:gdLst/>
                <a:ahLst/>
                <a:cxnLst/>
                <a:rect l="l" t="t" r="r" b="b"/>
                <a:pathLst>
                  <a:path w="1707832" h="1560194" extrusionOk="0">
                    <a:moveTo>
                      <a:pt x="294322" y="102870"/>
                    </a:moveTo>
                    <a:cubicBezTo>
                      <a:pt x="293370" y="105727"/>
                      <a:pt x="291465" y="106680"/>
                      <a:pt x="288607" y="106680"/>
                    </a:cubicBezTo>
                    <a:cubicBezTo>
                      <a:pt x="285750" y="105727"/>
                      <a:pt x="284797" y="103822"/>
                      <a:pt x="284797" y="100965"/>
                    </a:cubicBezTo>
                    <a:lnTo>
                      <a:pt x="310515" y="3810"/>
                    </a:lnTo>
                    <a:cubicBezTo>
                      <a:pt x="311467" y="952"/>
                      <a:pt x="313372" y="0"/>
                      <a:pt x="316230" y="0"/>
                    </a:cubicBezTo>
                    <a:lnTo>
                      <a:pt x="411480" y="24765"/>
                    </a:lnTo>
                    <a:cubicBezTo>
                      <a:pt x="414338" y="25717"/>
                      <a:pt x="415290" y="27622"/>
                      <a:pt x="415290" y="30480"/>
                    </a:cubicBezTo>
                    <a:cubicBezTo>
                      <a:pt x="414338" y="33338"/>
                      <a:pt x="412432" y="34290"/>
                      <a:pt x="409575" y="34290"/>
                    </a:cubicBezTo>
                    <a:lnTo>
                      <a:pt x="318135" y="10477"/>
                    </a:lnTo>
                    <a:lnTo>
                      <a:pt x="294322" y="102870"/>
                    </a:lnTo>
                    <a:lnTo>
                      <a:pt x="294322" y="102870"/>
                    </a:lnTo>
                    <a:close/>
                    <a:moveTo>
                      <a:pt x="1606868" y="347663"/>
                    </a:moveTo>
                    <a:cubicBezTo>
                      <a:pt x="1604010" y="346710"/>
                      <a:pt x="1603057" y="344805"/>
                      <a:pt x="1603057" y="341947"/>
                    </a:cubicBezTo>
                    <a:cubicBezTo>
                      <a:pt x="1604010" y="339090"/>
                      <a:pt x="1605915" y="338138"/>
                      <a:pt x="1608772" y="338138"/>
                    </a:cubicBezTo>
                    <a:lnTo>
                      <a:pt x="1704022" y="362902"/>
                    </a:lnTo>
                    <a:cubicBezTo>
                      <a:pt x="1706880" y="363855"/>
                      <a:pt x="1707832" y="365760"/>
                      <a:pt x="1707832" y="368617"/>
                    </a:cubicBezTo>
                    <a:lnTo>
                      <a:pt x="1682115" y="465772"/>
                    </a:lnTo>
                    <a:cubicBezTo>
                      <a:pt x="1681163" y="468630"/>
                      <a:pt x="1679257" y="469582"/>
                      <a:pt x="1676400" y="469582"/>
                    </a:cubicBezTo>
                    <a:cubicBezTo>
                      <a:pt x="1673543" y="468630"/>
                      <a:pt x="1672590" y="466725"/>
                      <a:pt x="1672590" y="463867"/>
                    </a:cubicBezTo>
                    <a:lnTo>
                      <a:pt x="1696402" y="371475"/>
                    </a:lnTo>
                    <a:lnTo>
                      <a:pt x="1606868" y="347663"/>
                    </a:lnTo>
                    <a:lnTo>
                      <a:pt x="1606868" y="347663"/>
                    </a:lnTo>
                    <a:close/>
                    <a:moveTo>
                      <a:pt x="1413510" y="1457325"/>
                    </a:moveTo>
                    <a:cubicBezTo>
                      <a:pt x="1414463" y="1454467"/>
                      <a:pt x="1416368" y="1453515"/>
                      <a:pt x="1419225" y="1453515"/>
                    </a:cubicBezTo>
                    <a:cubicBezTo>
                      <a:pt x="1422082" y="1454467"/>
                      <a:pt x="1423035" y="1456373"/>
                      <a:pt x="1423035" y="1459230"/>
                    </a:cubicBezTo>
                    <a:lnTo>
                      <a:pt x="1397318" y="1556385"/>
                    </a:lnTo>
                    <a:cubicBezTo>
                      <a:pt x="1396365" y="1559242"/>
                      <a:pt x="1394460" y="1560195"/>
                      <a:pt x="1391602" y="1560195"/>
                    </a:cubicBezTo>
                    <a:lnTo>
                      <a:pt x="1296352" y="1535430"/>
                    </a:lnTo>
                    <a:cubicBezTo>
                      <a:pt x="1293495" y="1534478"/>
                      <a:pt x="1292543" y="1532573"/>
                      <a:pt x="1292543" y="1529715"/>
                    </a:cubicBezTo>
                    <a:cubicBezTo>
                      <a:pt x="1293495" y="1526857"/>
                      <a:pt x="1295400" y="1525905"/>
                      <a:pt x="1298257" y="1525905"/>
                    </a:cubicBezTo>
                    <a:lnTo>
                      <a:pt x="1389697" y="1549717"/>
                    </a:lnTo>
                    <a:lnTo>
                      <a:pt x="1413510" y="1457325"/>
                    </a:lnTo>
                    <a:lnTo>
                      <a:pt x="1413510" y="1457325"/>
                    </a:lnTo>
                    <a:close/>
                    <a:moveTo>
                      <a:pt x="100965" y="1212532"/>
                    </a:moveTo>
                    <a:cubicBezTo>
                      <a:pt x="103822" y="1213485"/>
                      <a:pt x="104775" y="1215390"/>
                      <a:pt x="104775" y="1218248"/>
                    </a:cubicBezTo>
                    <a:cubicBezTo>
                      <a:pt x="103822" y="1221105"/>
                      <a:pt x="101917" y="1222057"/>
                      <a:pt x="99060" y="1222057"/>
                    </a:cubicBezTo>
                    <a:lnTo>
                      <a:pt x="3810" y="1197292"/>
                    </a:lnTo>
                    <a:cubicBezTo>
                      <a:pt x="952" y="1196340"/>
                      <a:pt x="0" y="1194435"/>
                      <a:pt x="0" y="1191578"/>
                    </a:cubicBezTo>
                    <a:lnTo>
                      <a:pt x="25717" y="1094423"/>
                    </a:lnTo>
                    <a:cubicBezTo>
                      <a:pt x="26670" y="1091565"/>
                      <a:pt x="28575" y="1090613"/>
                      <a:pt x="31432" y="1090613"/>
                    </a:cubicBezTo>
                    <a:cubicBezTo>
                      <a:pt x="34290" y="1091565"/>
                      <a:pt x="35242" y="1093470"/>
                      <a:pt x="35242" y="1096328"/>
                    </a:cubicBezTo>
                    <a:lnTo>
                      <a:pt x="11430" y="1188720"/>
                    </a:lnTo>
                    <a:lnTo>
                      <a:pt x="100965" y="121253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5"/>
              <p:cNvSpPr/>
              <p:nvPr/>
            </p:nvSpPr>
            <p:spPr>
              <a:xfrm>
                <a:off x="6722322" y="3787669"/>
                <a:ext cx="309455" cy="309455"/>
              </a:xfrm>
              <a:custGeom>
                <a:avLst/>
                <a:gdLst/>
                <a:ahLst/>
                <a:cxnLst/>
                <a:rect l="l" t="t" r="r" b="b"/>
                <a:pathLst>
                  <a:path w="309455" h="309455" extrusionOk="0">
                    <a:moveTo>
                      <a:pt x="193780" y="5185"/>
                    </a:moveTo>
                    <a:cubicBezTo>
                      <a:pt x="276648" y="27093"/>
                      <a:pt x="326178" y="110913"/>
                      <a:pt x="304270" y="193780"/>
                    </a:cubicBezTo>
                    <a:cubicBezTo>
                      <a:pt x="282363" y="276648"/>
                      <a:pt x="198543" y="326178"/>
                      <a:pt x="115675" y="304270"/>
                    </a:cubicBezTo>
                    <a:cubicBezTo>
                      <a:pt x="32808" y="282363"/>
                      <a:pt x="-16722" y="198543"/>
                      <a:pt x="5185" y="115675"/>
                    </a:cubicBezTo>
                    <a:cubicBezTo>
                      <a:pt x="27093" y="32808"/>
                      <a:pt x="111865" y="-16722"/>
                      <a:pt x="193780" y="518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5"/>
              <p:cNvSpPr/>
              <p:nvPr/>
            </p:nvSpPr>
            <p:spPr>
              <a:xfrm>
                <a:off x="6794396" y="3858791"/>
                <a:ext cx="167212" cy="167212"/>
              </a:xfrm>
              <a:custGeom>
                <a:avLst/>
                <a:gdLst/>
                <a:ahLst/>
                <a:cxnLst/>
                <a:rect l="l" t="t" r="r" b="b"/>
                <a:pathLst>
                  <a:path w="167212" h="167212" extrusionOk="0">
                    <a:moveTo>
                      <a:pt x="104561" y="2644"/>
                    </a:moveTo>
                    <a:cubicBezTo>
                      <a:pt x="149329" y="14074"/>
                      <a:pt x="175998" y="59794"/>
                      <a:pt x="164569" y="104561"/>
                    </a:cubicBezTo>
                    <a:cubicBezTo>
                      <a:pt x="153139" y="149329"/>
                      <a:pt x="107419" y="175999"/>
                      <a:pt x="62651" y="164569"/>
                    </a:cubicBezTo>
                    <a:cubicBezTo>
                      <a:pt x="17884" y="153139"/>
                      <a:pt x="-8786" y="107419"/>
                      <a:pt x="2644" y="62651"/>
                    </a:cubicBezTo>
                    <a:cubicBezTo>
                      <a:pt x="14073" y="17884"/>
                      <a:pt x="59794" y="-8786"/>
                      <a:pt x="104561" y="26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5"/>
              <p:cNvSpPr/>
              <p:nvPr/>
            </p:nvSpPr>
            <p:spPr>
              <a:xfrm>
                <a:off x="6610223" y="3390773"/>
                <a:ext cx="535559" cy="1103249"/>
              </a:xfrm>
              <a:custGeom>
                <a:avLst/>
                <a:gdLst/>
                <a:ahLst/>
                <a:cxnLst/>
                <a:rect l="l" t="t" r="r" b="b"/>
                <a:pathLst>
                  <a:path w="535559" h="1103249" extrusionOk="0">
                    <a:moveTo>
                      <a:pt x="271590" y="109664"/>
                    </a:moveTo>
                    <a:cubicBezTo>
                      <a:pt x="341122" y="127762"/>
                      <a:pt x="410655" y="145860"/>
                      <a:pt x="480187" y="163957"/>
                    </a:cubicBezTo>
                    <a:cubicBezTo>
                      <a:pt x="499237" y="168719"/>
                      <a:pt x="510667" y="188722"/>
                      <a:pt x="505905" y="207772"/>
                    </a:cubicBezTo>
                    <a:lnTo>
                      <a:pt x="505905" y="207772"/>
                    </a:lnTo>
                    <a:cubicBezTo>
                      <a:pt x="501142" y="226822"/>
                      <a:pt x="481140" y="238252"/>
                      <a:pt x="463042" y="233489"/>
                    </a:cubicBezTo>
                    <a:cubicBezTo>
                      <a:pt x="393509" y="215392"/>
                      <a:pt x="323977" y="197294"/>
                      <a:pt x="254445" y="179197"/>
                    </a:cubicBezTo>
                    <a:cubicBezTo>
                      <a:pt x="235395" y="174435"/>
                      <a:pt x="223965" y="154432"/>
                      <a:pt x="228727" y="136335"/>
                    </a:cubicBezTo>
                    <a:lnTo>
                      <a:pt x="228727" y="136335"/>
                    </a:lnTo>
                    <a:cubicBezTo>
                      <a:pt x="233490" y="116332"/>
                      <a:pt x="252540" y="104902"/>
                      <a:pt x="271590" y="109664"/>
                    </a:cubicBezTo>
                    <a:lnTo>
                      <a:pt x="271590" y="109664"/>
                    </a:lnTo>
                    <a:close/>
                    <a:moveTo>
                      <a:pt x="72517" y="870712"/>
                    </a:moveTo>
                    <a:cubicBezTo>
                      <a:pt x="142049" y="888809"/>
                      <a:pt x="211582" y="906907"/>
                      <a:pt x="281115" y="925005"/>
                    </a:cubicBezTo>
                    <a:cubicBezTo>
                      <a:pt x="300165" y="929767"/>
                      <a:pt x="311595" y="949770"/>
                      <a:pt x="306832" y="967867"/>
                    </a:cubicBezTo>
                    <a:lnTo>
                      <a:pt x="306832" y="967867"/>
                    </a:lnTo>
                    <a:cubicBezTo>
                      <a:pt x="302070" y="986917"/>
                      <a:pt x="282067" y="998347"/>
                      <a:pt x="263970" y="993584"/>
                    </a:cubicBezTo>
                    <a:cubicBezTo>
                      <a:pt x="194437" y="975487"/>
                      <a:pt x="124905" y="957390"/>
                      <a:pt x="55372" y="939292"/>
                    </a:cubicBezTo>
                    <a:cubicBezTo>
                      <a:pt x="36322" y="934530"/>
                      <a:pt x="24892" y="914527"/>
                      <a:pt x="29655" y="896430"/>
                    </a:cubicBezTo>
                    <a:lnTo>
                      <a:pt x="29655" y="896430"/>
                    </a:lnTo>
                    <a:cubicBezTo>
                      <a:pt x="33464" y="876427"/>
                      <a:pt x="53467" y="864997"/>
                      <a:pt x="72517" y="870712"/>
                    </a:cubicBezTo>
                    <a:lnTo>
                      <a:pt x="72517" y="870712"/>
                    </a:lnTo>
                    <a:close/>
                    <a:moveTo>
                      <a:pt x="43942" y="978345"/>
                    </a:moveTo>
                    <a:cubicBezTo>
                      <a:pt x="24892" y="973582"/>
                      <a:pt x="5842" y="985012"/>
                      <a:pt x="1080" y="1004062"/>
                    </a:cubicBezTo>
                    <a:lnTo>
                      <a:pt x="1080" y="1004062"/>
                    </a:lnTo>
                    <a:cubicBezTo>
                      <a:pt x="-3683" y="1023112"/>
                      <a:pt x="7747" y="1042162"/>
                      <a:pt x="26797" y="1047877"/>
                    </a:cubicBezTo>
                    <a:lnTo>
                      <a:pt x="235395" y="1102170"/>
                    </a:lnTo>
                    <a:cubicBezTo>
                      <a:pt x="254445" y="1106932"/>
                      <a:pt x="273495" y="1095502"/>
                      <a:pt x="278257" y="1076452"/>
                    </a:cubicBezTo>
                    <a:lnTo>
                      <a:pt x="278257" y="1076452"/>
                    </a:lnTo>
                    <a:cubicBezTo>
                      <a:pt x="283020" y="1057402"/>
                      <a:pt x="271590" y="1038352"/>
                      <a:pt x="252540" y="1032637"/>
                    </a:cubicBezTo>
                    <a:lnTo>
                      <a:pt x="43942" y="978345"/>
                    </a:lnTo>
                    <a:lnTo>
                      <a:pt x="43942" y="978345"/>
                    </a:lnTo>
                    <a:close/>
                    <a:moveTo>
                      <a:pt x="101092" y="762127"/>
                    </a:moveTo>
                    <a:cubicBezTo>
                      <a:pt x="82042" y="757365"/>
                      <a:pt x="62992" y="768795"/>
                      <a:pt x="58230" y="787845"/>
                    </a:cubicBezTo>
                    <a:lnTo>
                      <a:pt x="58230" y="787845"/>
                    </a:lnTo>
                    <a:cubicBezTo>
                      <a:pt x="53467" y="806895"/>
                      <a:pt x="64897" y="825945"/>
                      <a:pt x="83947" y="831659"/>
                    </a:cubicBezTo>
                    <a:lnTo>
                      <a:pt x="292545" y="885952"/>
                    </a:lnTo>
                    <a:cubicBezTo>
                      <a:pt x="311595" y="890715"/>
                      <a:pt x="330645" y="879284"/>
                      <a:pt x="336359" y="860234"/>
                    </a:cubicBezTo>
                    <a:lnTo>
                      <a:pt x="336359" y="860234"/>
                    </a:lnTo>
                    <a:cubicBezTo>
                      <a:pt x="341122" y="841184"/>
                      <a:pt x="329692" y="822134"/>
                      <a:pt x="310642" y="817372"/>
                    </a:cubicBezTo>
                    <a:lnTo>
                      <a:pt x="101092" y="762127"/>
                    </a:lnTo>
                    <a:lnTo>
                      <a:pt x="101092" y="762127"/>
                    </a:lnTo>
                    <a:close/>
                    <a:moveTo>
                      <a:pt x="243015" y="218249"/>
                    </a:moveTo>
                    <a:cubicBezTo>
                      <a:pt x="223965" y="213487"/>
                      <a:pt x="204915" y="224917"/>
                      <a:pt x="199199" y="243967"/>
                    </a:cubicBezTo>
                    <a:lnTo>
                      <a:pt x="199199" y="243967"/>
                    </a:lnTo>
                    <a:cubicBezTo>
                      <a:pt x="194437" y="263017"/>
                      <a:pt x="205867" y="282067"/>
                      <a:pt x="224917" y="286830"/>
                    </a:cubicBezTo>
                    <a:lnTo>
                      <a:pt x="433515" y="341122"/>
                    </a:lnTo>
                    <a:cubicBezTo>
                      <a:pt x="452565" y="345885"/>
                      <a:pt x="471615" y="334455"/>
                      <a:pt x="476377" y="315405"/>
                    </a:cubicBezTo>
                    <a:lnTo>
                      <a:pt x="476377" y="315405"/>
                    </a:lnTo>
                    <a:cubicBezTo>
                      <a:pt x="481140" y="296355"/>
                      <a:pt x="469709" y="277305"/>
                      <a:pt x="450659" y="272542"/>
                    </a:cubicBezTo>
                    <a:lnTo>
                      <a:pt x="243015" y="218249"/>
                    </a:lnTo>
                    <a:lnTo>
                      <a:pt x="243015" y="218249"/>
                    </a:lnTo>
                    <a:close/>
                    <a:moveTo>
                      <a:pt x="300165" y="1080"/>
                    </a:moveTo>
                    <a:cubicBezTo>
                      <a:pt x="281115" y="-3683"/>
                      <a:pt x="262065" y="7747"/>
                      <a:pt x="257302" y="26797"/>
                    </a:cubicBezTo>
                    <a:lnTo>
                      <a:pt x="257302" y="26797"/>
                    </a:lnTo>
                    <a:cubicBezTo>
                      <a:pt x="252540" y="45847"/>
                      <a:pt x="263970" y="64897"/>
                      <a:pt x="283020" y="69660"/>
                    </a:cubicBezTo>
                    <a:lnTo>
                      <a:pt x="491617" y="123952"/>
                    </a:lnTo>
                    <a:cubicBezTo>
                      <a:pt x="510667" y="128714"/>
                      <a:pt x="529717" y="117285"/>
                      <a:pt x="534480" y="98235"/>
                    </a:cubicBezTo>
                    <a:lnTo>
                      <a:pt x="534480" y="98235"/>
                    </a:lnTo>
                    <a:cubicBezTo>
                      <a:pt x="539242" y="79185"/>
                      <a:pt x="527812" y="60135"/>
                      <a:pt x="508762" y="55372"/>
                    </a:cubicBezTo>
                    <a:lnTo>
                      <a:pt x="300165" y="108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" name="Google Shape;144;p5"/>
          <p:cNvGrpSpPr/>
          <p:nvPr/>
        </p:nvGrpSpPr>
        <p:grpSpPr>
          <a:xfrm>
            <a:off x="8240222" y="2264029"/>
            <a:ext cx="298533" cy="410913"/>
            <a:chOff x="3426491" y="5931793"/>
            <a:chExt cx="814775" cy="842265"/>
          </a:xfrm>
        </p:grpSpPr>
        <p:sp>
          <p:nvSpPr>
            <p:cNvPr id="145" name="Google Shape;145;p5"/>
            <p:cNvSpPr/>
            <p:nvPr/>
          </p:nvSpPr>
          <p:spPr>
            <a:xfrm>
              <a:off x="3538472" y="5931793"/>
              <a:ext cx="702794" cy="796355"/>
            </a:xfrm>
            <a:custGeom>
              <a:avLst/>
              <a:gdLst/>
              <a:ahLst/>
              <a:cxnLst/>
              <a:rect l="l" t="t" r="r" b="b"/>
              <a:pathLst>
                <a:path w="408008" h="462325" extrusionOk="0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3426491" y="5977703"/>
              <a:ext cx="702794" cy="796355"/>
            </a:xfrm>
            <a:custGeom>
              <a:avLst/>
              <a:gdLst/>
              <a:ahLst/>
              <a:cxnLst/>
              <a:rect l="l" t="t" r="r" b="b"/>
              <a:pathLst>
                <a:path w="408008" h="462325" extrusionOk="0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" name="Google Shape;147;p5"/>
          <p:cNvGrpSpPr/>
          <p:nvPr/>
        </p:nvGrpSpPr>
        <p:grpSpPr>
          <a:xfrm rot="-8717163">
            <a:off x="1632436" y="34521"/>
            <a:ext cx="201941" cy="609257"/>
            <a:chOff x="6286819" y="3044637"/>
            <a:chExt cx="551300" cy="1248275"/>
          </a:xfrm>
        </p:grpSpPr>
        <p:sp>
          <p:nvSpPr>
            <p:cNvPr id="148" name="Google Shape;148;p5"/>
            <p:cNvSpPr/>
            <p:nvPr/>
          </p:nvSpPr>
          <p:spPr>
            <a:xfrm>
              <a:off x="6319036" y="3044637"/>
              <a:ext cx="519083" cy="1215167"/>
            </a:xfrm>
            <a:custGeom>
              <a:avLst/>
              <a:gdLst/>
              <a:ahLst/>
              <a:cxnLst/>
              <a:rect l="l" t="t" r="r" b="b"/>
              <a:pathLst>
                <a:path w="519083" h="1215167" extrusionOk="0">
                  <a:moveTo>
                    <a:pt x="11490" y="0"/>
                  </a:moveTo>
                  <a:lnTo>
                    <a:pt x="47820" y="70316"/>
                  </a:lnTo>
                  <a:lnTo>
                    <a:pt x="59088" y="65654"/>
                  </a:lnTo>
                  <a:lnTo>
                    <a:pt x="163692" y="225829"/>
                  </a:lnTo>
                  <a:lnTo>
                    <a:pt x="163985" y="225711"/>
                  </a:lnTo>
                  <a:lnTo>
                    <a:pt x="519083" y="1105440"/>
                  </a:lnTo>
                  <a:lnTo>
                    <a:pt x="507382" y="1110163"/>
                  </a:lnTo>
                  <a:lnTo>
                    <a:pt x="515051" y="1136787"/>
                  </a:lnTo>
                  <a:cubicBezTo>
                    <a:pt x="521437" y="1174179"/>
                    <a:pt x="513744" y="1205570"/>
                    <a:pt x="494048" y="1212956"/>
                  </a:cubicBezTo>
                  <a:cubicBezTo>
                    <a:pt x="480917" y="1218700"/>
                    <a:pt x="464503" y="1212956"/>
                    <a:pt x="448705" y="1199210"/>
                  </a:cubicBezTo>
                  <a:lnTo>
                    <a:pt x="414056" y="1147834"/>
                  </a:lnTo>
                  <a:lnTo>
                    <a:pt x="401888" y="1152746"/>
                  </a:lnTo>
                  <a:lnTo>
                    <a:pt x="47051" y="273665"/>
                  </a:lnTo>
                  <a:lnTo>
                    <a:pt x="45958" y="274105"/>
                  </a:lnTo>
                  <a:lnTo>
                    <a:pt x="11490" y="85350"/>
                  </a:lnTo>
                  <a:lnTo>
                    <a:pt x="22212" y="8091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" name="Google Shape;149;p5"/>
            <p:cNvGrpSpPr/>
            <p:nvPr/>
          </p:nvGrpSpPr>
          <p:grpSpPr>
            <a:xfrm>
              <a:off x="6286819" y="3077746"/>
              <a:ext cx="519766" cy="1215166"/>
              <a:chOff x="6072187" y="3225165"/>
              <a:chExt cx="301629" cy="705180"/>
            </a:xfrm>
          </p:grpSpPr>
          <p:sp>
            <p:nvSpPr>
              <p:cNvPr id="150" name="Google Shape;150;p5"/>
              <p:cNvSpPr/>
              <p:nvPr/>
            </p:nvSpPr>
            <p:spPr>
              <a:xfrm>
                <a:off x="6300658" y="3817288"/>
                <a:ext cx="71695" cy="113057"/>
              </a:xfrm>
              <a:custGeom>
                <a:avLst/>
                <a:gdLst/>
                <a:ahLst/>
                <a:cxnLst/>
                <a:rect l="l" t="t" r="r" b="b"/>
                <a:pathLst>
                  <a:path w="71695" h="113057" extrusionOk="0">
                    <a:moveTo>
                      <a:pt x="13464" y="1284"/>
                    </a:moveTo>
                    <a:cubicBezTo>
                      <a:pt x="28704" y="-5384"/>
                      <a:pt x="51564" y="14619"/>
                      <a:pt x="63947" y="45099"/>
                    </a:cubicBezTo>
                    <a:cubicBezTo>
                      <a:pt x="76329" y="75579"/>
                      <a:pt x="73472" y="106059"/>
                      <a:pt x="58232" y="111774"/>
                    </a:cubicBezTo>
                    <a:cubicBezTo>
                      <a:pt x="42992" y="118441"/>
                      <a:pt x="20132" y="98439"/>
                      <a:pt x="7749" y="67959"/>
                    </a:cubicBezTo>
                    <a:cubicBezTo>
                      <a:pt x="-4633" y="37479"/>
                      <a:pt x="-1776" y="7951"/>
                      <a:pt x="13464" y="128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5"/>
              <p:cNvSpPr/>
              <p:nvPr/>
            </p:nvSpPr>
            <p:spPr>
              <a:xfrm rot="-1320846">
                <a:off x="6199891" y="3349771"/>
                <a:ext cx="73373" cy="550784"/>
              </a:xfrm>
              <a:custGeom>
                <a:avLst/>
                <a:gdLst/>
                <a:ahLst/>
                <a:cxnLst/>
                <a:rect l="l" t="t" r="r" b="b"/>
                <a:pathLst>
                  <a:path w="73341" h="550541" extrusionOk="0">
                    <a:moveTo>
                      <a:pt x="0" y="0"/>
                    </a:moveTo>
                    <a:lnTo>
                      <a:pt x="73342" y="0"/>
                    </a:lnTo>
                    <a:lnTo>
                      <a:pt x="73342" y="550541"/>
                    </a:lnTo>
                    <a:lnTo>
                      <a:pt x="0" y="55054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5"/>
              <p:cNvSpPr/>
              <p:nvPr/>
            </p:nvSpPr>
            <p:spPr>
              <a:xfrm>
                <a:off x="6072187" y="3225165"/>
                <a:ext cx="36194" cy="64769"/>
              </a:xfrm>
              <a:custGeom>
                <a:avLst/>
                <a:gdLst/>
                <a:ahLst/>
                <a:cxnLst/>
                <a:rect l="l" t="t" r="r" b="b"/>
                <a:pathLst>
                  <a:path w="36194" h="64769" extrusionOk="0">
                    <a:moveTo>
                      <a:pt x="18097" y="64770"/>
                    </a:moveTo>
                    <a:lnTo>
                      <a:pt x="36195" y="57150"/>
                    </a:lnTo>
                    <a:lnTo>
                      <a:pt x="6668" y="0"/>
                    </a:lnTo>
                    <a:lnTo>
                      <a:pt x="0" y="285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5"/>
              <p:cNvSpPr/>
              <p:nvPr/>
            </p:nvSpPr>
            <p:spPr>
              <a:xfrm>
                <a:off x="6078855" y="3263265"/>
                <a:ext cx="88582" cy="120967"/>
              </a:xfrm>
              <a:custGeom>
                <a:avLst/>
                <a:gdLst/>
                <a:ahLst/>
                <a:cxnLst/>
                <a:rect l="l" t="t" r="r" b="b"/>
                <a:pathLst>
                  <a:path w="88582" h="120967" extrusionOk="0">
                    <a:moveTo>
                      <a:pt x="20002" y="120967"/>
                    </a:moveTo>
                    <a:lnTo>
                      <a:pt x="88582" y="93345"/>
                    </a:lnTo>
                    <a:lnTo>
                      <a:pt x="27622" y="0"/>
                    </a:lnTo>
                    <a:lnTo>
                      <a:pt x="0" y="114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" name="Google Shape;154;p5"/>
          <p:cNvGrpSpPr/>
          <p:nvPr/>
        </p:nvGrpSpPr>
        <p:grpSpPr>
          <a:xfrm>
            <a:off x="226218" y="5403690"/>
            <a:ext cx="569862" cy="691453"/>
            <a:chOff x="1731097" y="2015405"/>
            <a:chExt cx="1555300" cy="1417300"/>
          </a:xfrm>
        </p:grpSpPr>
        <p:sp>
          <p:nvSpPr>
            <p:cNvPr id="155" name="Google Shape;155;p5"/>
            <p:cNvSpPr/>
            <p:nvPr/>
          </p:nvSpPr>
          <p:spPr>
            <a:xfrm>
              <a:off x="1801240" y="2015405"/>
              <a:ext cx="1485157" cy="1389997"/>
            </a:xfrm>
            <a:custGeom>
              <a:avLst/>
              <a:gdLst/>
              <a:ahLst/>
              <a:cxnLst/>
              <a:rect l="l" t="t" r="r" b="b"/>
              <a:pathLst>
                <a:path w="862210" h="806965" extrusionOk="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1731097" y="2042708"/>
              <a:ext cx="1485157" cy="1389997"/>
            </a:xfrm>
            <a:custGeom>
              <a:avLst/>
              <a:gdLst/>
              <a:ahLst/>
              <a:cxnLst/>
              <a:rect l="l" t="t" r="r" b="b"/>
              <a:pathLst>
                <a:path w="862210" h="806965" extrusionOk="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1770364" y="2080044"/>
              <a:ext cx="1405305" cy="1310435"/>
            </a:xfrm>
            <a:custGeom>
              <a:avLst/>
              <a:gdLst/>
              <a:ahLst/>
              <a:cxnLst/>
              <a:rect l="l" t="t" r="r" b="b"/>
              <a:pathLst>
                <a:path w="815852" h="760775" extrusionOk="0">
                  <a:moveTo>
                    <a:pt x="4459" y="266564"/>
                  </a:moveTo>
                  <a:lnTo>
                    <a:pt x="75896" y="178934"/>
                  </a:lnTo>
                  <a:lnTo>
                    <a:pt x="84469" y="185601"/>
                  </a:lnTo>
                  <a:cubicBezTo>
                    <a:pt x="93041" y="192269"/>
                    <a:pt x="105424" y="191316"/>
                    <a:pt x="112091" y="182744"/>
                  </a:cubicBezTo>
                  <a:lnTo>
                    <a:pt x="155906" y="128451"/>
                  </a:lnTo>
                  <a:cubicBezTo>
                    <a:pt x="162574" y="119879"/>
                    <a:pt x="161621" y="107497"/>
                    <a:pt x="153049" y="100829"/>
                  </a:cubicBezTo>
                  <a:lnTo>
                    <a:pt x="144476" y="94161"/>
                  </a:lnTo>
                  <a:lnTo>
                    <a:pt x="215914" y="6531"/>
                  </a:lnTo>
                  <a:cubicBezTo>
                    <a:pt x="222581" y="-1089"/>
                    <a:pt x="233059" y="-2041"/>
                    <a:pt x="240679" y="3674"/>
                  </a:cubicBezTo>
                  <a:lnTo>
                    <a:pt x="809321" y="470399"/>
                  </a:lnTo>
                  <a:cubicBezTo>
                    <a:pt x="816941" y="477066"/>
                    <a:pt x="817894" y="487544"/>
                    <a:pt x="812179" y="495164"/>
                  </a:cubicBezTo>
                  <a:lnTo>
                    <a:pt x="599771" y="754244"/>
                  </a:lnTo>
                  <a:cubicBezTo>
                    <a:pt x="593104" y="761864"/>
                    <a:pt x="582626" y="762816"/>
                    <a:pt x="575006" y="757102"/>
                  </a:cubicBezTo>
                  <a:lnTo>
                    <a:pt x="6364" y="290376"/>
                  </a:lnTo>
                  <a:cubicBezTo>
                    <a:pt x="-1256" y="285614"/>
                    <a:pt x="-2209" y="274184"/>
                    <a:pt x="4459" y="2665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8" name="Google Shape;158;p5"/>
          <p:cNvSpPr txBox="1">
            <a:spLocks noGrp="1"/>
          </p:cNvSpPr>
          <p:nvPr>
            <p:ph type="title"/>
          </p:nvPr>
        </p:nvSpPr>
        <p:spPr>
          <a:xfrm>
            <a:off x="1785900" y="593367"/>
            <a:ext cx="4676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body" idx="1"/>
          </p:nvPr>
        </p:nvSpPr>
        <p:spPr>
          <a:xfrm>
            <a:off x="311700" y="2075400"/>
            <a:ext cx="3999900" cy="35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0" name="Google Shape;160;p5"/>
          <p:cNvSpPr txBox="1">
            <a:spLocks noGrp="1"/>
          </p:cNvSpPr>
          <p:nvPr>
            <p:ph type="body" idx="2"/>
          </p:nvPr>
        </p:nvSpPr>
        <p:spPr>
          <a:xfrm>
            <a:off x="4832400" y="2075400"/>
            <a:ext cx="3999900" cy="35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1" name="Google Shape;161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DD4AFC6-ECE5-4BC6-8F87-4E5FA2903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chemeClr val="lt2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63;p6"/>
          <p:cNvGrpSpPr/>
          <p:nvPr/>
        </p:nvGrpSpPr>
        <p:grpSpPr>
          <a:xfrm rot="2305970">
            <a:off x="6802091" y="282888"/>
            <a:ext cx="2546695" cy="1218091"/>
            <a:chOff x="2882675" y="129528"/>
            <a:chExt cx="6946105" cy="2493146"/>
          </a:xfrm>
        </p:grpSpPr>
        <p:sp>
          <p:nvSpPr>
            <p:cNvPr id="164" name="Google Shape;164;p6"/>
            <p:cNvSpPr/>
            <p:nvPr/>
          </p:nvSpPr>
          <p:spPr>
            <a:xfrm>
              <a:off x="3974985" y="129528"/>
              <a:ext cx="5853795" cy="1669285"/>
            </a:xfrm>
            <a:custGeom>
              <a:avLst/>
              <a:gdLst/>
              <a:ahLst/>
              <a:cxnLst/>
              <a:rect l="l" t="t" r="r" b="b"/>
              <a:pathLst>
                <a:path w="6540553" h="1582261" extrusionOk="0">
                  <a:moveTo>
                    <a:pt x="78785" y="0"/>
                  </a:moveTo>
                  <a:lnTo>
                    <a:pt x="6473483" y="0"/>
                  </a:lnTo>
                  <a:lnTo>
                    <a:pt x="6540553" y="216185"/>
                  </a:lnTo>
                  <a:lnTo>
                    <a:pt x="5549124" y="1576602"/>
                  </a:lnTo>
                  <a:lnTo>
                    <a:pt x="891252" y="1582261"/>
                  </a:lnTo>
                  <a:lnTo>
                    <a:pt x="0" y="199210"/>
                  </a:lnTo>
                  <a:lnTo>
                    <a:pt x="787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5288893" y="1592328"/>
              <a:ext cx="1739122" cy="1030346"/>
            </a:xfrm>
            <a:custGeom>
              <a:avLst/>
              <a:gdLst/>
              <a:ahLst/>
              <a:cxnLst/>
              <a:rect l="l" t="t" r="r" b="b"/>
              <a:pathLst>
                <a:path w="1009650" h="598169" extrusionOk="0">
                  <a:moveTo>
                    <a:pt x="0" y="0"/>
                  </a:moveTo>
                  <a:lnTo>
                    <a:pt x="1009650" y="0"/>
                  </a:lnTo>
                  <a:lnTo>
                    <a:pt x="1009650" y="598170"/>
                  </a:lnTo>
                  <a:lnTo>
                    <a:pt x="0" y="59817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5288893" y="1592328"/>
              <a:ext cx="1739122" cy="602129"/>
            </a:xfrm>
            <a:custGeom>
              <a:avLst/>
              <a:gdLst/>
              <a:ahLst/>
              <a:cxnLst/>
              <a:rect l="l" t="t" r="r" b="b"/>
              <a:pathLst>
                <a:path w="1009650" h="349567" extrusionOk="0">
                  <a:moveTo>
                    <a:pt x="0" y="0"/>
                  </a:moveTo>
                  <a:lnTo>
                    <a:pt x="1009650" y="0"/>
                  </a:lnTo>
                  <a:lnTo>
                    <a:pt x="1009650" y="349568"/>
                  </a:lnTo>
                  <a:lnTo>
                    <a:pt x="0" y="3495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882675" y="495907"/>
              <a:ext cx="6551239" cy="1450361"/>
            </a:xfrm>
            <a:custGeom>
              <a:avLst/>
              <a:gdLst/>
              <a:ahLst/>
              <a:cxnLst/>
              <a:rect l="l" t="t" r="r" b="b"/>
              <a:pathLst>
                <a:path w="3803332" h="842009" extrusionOk="0">
                  <a:moveTo>
                    <a:pt x="0" y="0"/>
                  </a:moveTo>
                  <a:lnTo>
                    <a:pt x="3803333" y="0"/>
                  </a:lnTo>
                  <a:lnTo>
                    <a:pt x="3286125" y="842010"/>
                  </a:lnTo>
                  <a:lnTo>
                    <a:pt x="517207" y="8420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2923708" y="563201"/>
              <a:ext cx="6467564" cy="1196056"/>
            </a:xfrm>
            <a:custGeom>
              <a:avLst/>
              <a:gdLst/>
              <a:ahLst/>
              <a:cxnLst/>
              <a:rect l="l" t="t" r="r" b="b"/>
              <a:pathLst>
                <a:path w="3754754" h="694372" extrusionOk="0">
                  <a:moveTo>
                    <a:pt x="3754755" y="0"/>
                  </a:moveTo>
                  <a:lnTo>
                    <a:pt x="3328035" y="694373"/>
                  </a:lnTo>
                  <a:lnTo>
                    <a:pt x="426720" y="694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2882675" y="364599"/>
              <a:ext cx="6551239" cy="131255"/>
            </a:xfrm>
            <a:custGeom>
              <a:avLst/>
              <a:gdLst/>
              <a:ahLst/>
              <a:cxnLst/>
              <a:rect l="l" t="t" r="r" b="b"/>
              <a:pathLst>
                <a:path w="3803332" h="76200" extrusionOk="0">
                  <a:moveTo>
                    <a:pt x="0" y="76200"/>
                  </a:moveTo>
                  <a:lnTo>
                    <a:pt x="3803333" y="76200"/>
                  </a:lnTo>
                  <a:lnTo>
                    <a:pt x="3756660" y="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oogle Shape;170;p6"/>
          <p:cNvGrpSpPr/>
          <p:nvPr/>
        </p:nvGrpSpPr>
        <p:grpSpPr>
          <a:xfrm rot="3597126">
            <a:off x="6453966" y="1260987"/>
            <a:ext cx="2018181" cy="1018091"/>
            <a:chOff x="1617511" y="3116363"/>
            <a:chExt cx="4137082" cy="2773939"/>
          </a:xfrm>
        </p:grpSpPr>
        <p:sp>
          <p:nvSpPr>
            <p:cNvPr id="171" name="Google Shape;171;p6"/>
            <p:cNvSpPr/>
            <p:nvPr/>
          </p:nvSpPr>
          <p:spPr>
            <a:xfrm rot="-1285870">
              <a:off x="1791766" y="3765879"/>
              <a:ext cx="3829995" cy="1451850"/>
            </a:xfrm>
            <a:custGeom>
              <a:avLst/>
              <a:gdLst/>
              <a:ahLst/>
              <a:cxnLst/>
              <a:rect l="l" t="t" r="r" b="b"/>
              <a:pathLst>
                <a:path w="2221295" h="842034" extrusionOk="0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 rot="-1285870">
              <a:off x="1750344" y="3788938"/>
              <a:ext cx="3829995" cy="1451850"/>
            </a:xfrm>
            <a:custGeom>
              <a:avLst/>
              <a:gdLst/>
              <a:ahLst/>
              <a:cxnLst/>
              <a:rect l="l" t="t" r="r" b="b"/>
              <a:pathLst>
                <a:path w="2221295" h="842034" extrusionOk="0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1748503" y="3281277"/>
              <a:ext cx="3796535" cy="2385549"/>
            </a:xfrm>
            <a:custGeom>
              <a:avLst/>
              <a:gdLst/>
              <a:ahLst/>
              <a:cxnLst/>
              <a:rect l="l" t="t" r="r" b="b"/>
              <a:pathLst>
                <a:path w="2204084" h="1384934" extrusionOk="0">
                  <a:moveTo>
                    <a:pt x="235268" y="829628"/>
                  </a:moveTo>
                  <a:cubicBezTo>
                    <a:pt x="277178" y="813435"/>
                    <a:pt x="319088" y="797243"/>
                    <a:pt x="360045" y="780097"/>
                  </a:cubicBezTo>
                  <a:cubicBezTo>
                    <a:pt x="371475" y="809625"/>
                    <a:pt x="383858" y="840105"/>
                    <a:pt x="395288" y="869632"/>
                  </a:cubicBezTo>
                  <a:cubicBezTo>
                    <a:pt x="353378" y="885825"/>
                    <a:pt x="311468" y="902018"/>
                    <a:pt x="270510" y="919163"/>
                  </a:cubicBezTo>
                  <a:cubicBezTo>
                    <a:pt x="258127" y="889635"/>
                    <a:pt x="246698" y="860107"/>
                    <a:pt x="235268" y="829628"/>
                  </a:cubicBezTo>
                  <a:lnTo>
                    <a:pt x="235268" y="829628"/>
                  </a:lnTo>
                  <a:close/>
                  <a:moveTo>
                    <a:pt x="183833" y="699135"/>
                  </a:moveTo>
                  <a:cubicBezTo>
                    <a:pt x="195263" y="728663"/>
                    <a:pt x="207645" y="759143"/>
                    <a:pt x="219075" y="788670"/>
                  </a:cubicBezTo>
                  <a:cubicBezTo>
                    <a:pt x="260985" y="772478"/>
                    <a:pt x="302895" y="756285"/>
                    <a:pt x="343853" y="739140"/>
                  </a:cubicBezTo>
                  <a:cubicBezTo>
                    <a:pt x="332423" y="709613"/>
                    <a:pt x="320040" y="679132"/>
                    <a:pt x="308610" y="649605"/>
                  </a:cubicBezTo>
                  <a:cubicBezTo>
                    <a:pt x="266700" y="665797"/>
                    <a:pt x="225743" y="681990"/>
                    <a:pt x="183833" y="699135"/>
                  </a:cubicBezTo>
                  <a:lnTo>
                    <a:pt x="183833" y="699135"/>
                  </a:lnTo>
                  <a:close/>
                  <a:moveTo>
                    <a:pt x="1838325" y="49530"/>
                  </a:moveTo>
                  <a:lnTo>
                    <a:pt x="1963103" y="0"/>
                  </a:lnTo>
                  <a:lnTo>
                    <a:pt x="1998345" y="89535"/>
                  </a:lnTo>
                  <a:lnTo>
                    <a:pt x="1873568" y="139065"/>
                  </a:lnTo>
                  <a:lnTo>
                    <a:pt x="1838325" y="49530"/>
                  </a:lnTo>
                  <a:lnTo>
                    <a:pt x="1838325" y="49530"/>
                  </a:lnTo>
                  <a:close/>
                  <a:moveTo>
                    <a:pt x="367665" y="626745"/>
                  </a:moveTo>
                  <a:cubicBezTo>
                    <a:pt x="409575" y="610553"/>
                    <a:pt x="451485" y="594360"/>
                    <a:pt x="492443" y="577215"/>
                  </a:cubicBezTo>
                  <a:cubicBezTo>
                    <a:pt x="503873" y="606743"/>
                    <a:pt x="516255" y="637222"/>
                    <a:pt x="527685" y="666750"/>
                  </a:cubicBezTo>
                  <a:cubicBezTo>
                    <a:pt x="485775" y="682943"/>
                    <a:pt x="443865" y="699135"/>
                    <a:pt x="402908" y="716280"/>
                  </a:cubicBezTo>
                  <a:cubicBezTo>
                    <a:pt x="391478" y="686753"/>
                    <a:pt x="379095" y="656272"/>
                    <a:pt x="367665" y="626745"/>
                  </a:cubicBezTo>
                  <a:lnTo>
                    <a:pt x="367665" y="626745"/>
                  </a:lnTo>
                  <a:close/>
                  <a:moveTo>
                    <a:pt x="551498" y="554355"/>
                  </a:moveTo>
                  <a:cubicBezTo>
                    <a:pt x="593408" y="538163"/>
                    <a:pt x="635318" y="521970"/>
                    <a:pt x="676275" y="504825"/>
                  </a:cubicBezTo>
                  <a:cubicBezTo>
                    <a:pt x="687705" y="534353"/>
                    <a:pt x="700088" y="564833"/>
                    <a:pt x="711518" y="594360"/>
                  </a:cubicBezTo>
                  <a:cubicBezTo>
                    <a:pt x="669608" y="610553"/>
                    <a:pt x="627698" y="626745"/>
                    <a:pt x="586740" y="643890"/>
                  </a:cubicBezTo>
                  <a:cubicBezTo>
                    <a:pt x="575310" y="614363"/>
                    <a:pt x="562928" y="584835"/>
                    <a:pt x="551498" y="554355"/>
                  </a:cubicBezTo>
                  <a:lnTo>
                    <a:pt x="551498" y="554355"/>
                  </a:lnTo>
                  <a:close/>
                  <a:moveTo>
                    <a:pt x="735330" y="481965"/>
                  </a:moveTo>
                  <a:cubicBezTo>
                    <a:pt x="777240" y="465772"/>
                    <a:pt x="819150" y="449580"/>
                    <a:pt x="860108" y="432435"/>
                  </a:cubicBezTo>
                  <a:cubicBezTo>
                    <a:pt x="871538" y="461963"/>
                    <a:pt x="883920" y="492442"/>
                    <a:pt x="895350" y="521970"/>
                  </a:cubicBezTo>
                  <a:cubicBezTo>
                    <a:pt x="853440" y="538163"/>
                    <a:pt x="811530" y="554355"/>
                    <a:pt x="770573" y="571500"/>
                  </a:cubicBezTo>
                  <a:cubicBezTo>
                    <a:pt x="759143" y="541972"/>
                    <a:pt x="746760" y="512445"/>
                    <a:pt x="735330" y="481965"/>
                  </a:cubicBezTo>
                  <a:lnTo>
                    <a:pt x="735330" y="481965"/>
                  </a:lnTo>
                  <a:close/>
                  <a:moveTo>
                    <a:pt x="919163" y="410528"/>
                  </a:moveTo>
                  <a:cubicBezTo>
                    <a:pt x="961073" y="394335"/>
                    <a:pt x="1002983" y="378142"/>
                    <a:pt x="1043940" y="360997"/>
                  </a:cubicBezTo>
                  <a:cubicBezTo>
                    <a:pt x="1055370" y="390525"/>
                    <a:pt x="1067753" y="421005"/>
                    <a:pt x="1079183" y="450533"/>
                  </a:cubicBezTo>
                  <a:cubicBezTo>
                    <a:pt x="1037273" y="466725"/>
                    <a:pt x="995363" y="482917"/>
                    <a:pt x="954405" y="500063"/>
                  </a:cubicBezTo>
                  <a:cubicBezTo>
                    <a:pt x="942975" y="469583"/>
                    <a:pt x="930593" y="440055"/>
                    <a:pt x="919163" y="410528"/>
                  </a:cubicBezTo>
                  <a:lnTo>
                    <a:pt x="919163" y="410528"/>
                  </a:lnTo>
                  <a:close/>
                  <a:moveTo>
                    <a:pt x="1102995" y="338138"/>
                  </a:moveTo>
                  <a:cubicBezTo>
                    <a:pt x="1144905" y="321945"/>
                    <a:pt x="1186815" y="305753"/>
                    <a:pt x="1227773" y="289560"/>
                  </a:cubicBezTo>
                  <a:cubicBezTo>
                    <a:pt x="1239203" y="319088"/>
                    <a:pt x="1251585" y="349567"/>
                    <a:pt x="1263015" y="379095"/>
                  </a:cubicBezTo>
                  <a:cubicBezTo>
                    <a:pt x="1221105" y="395288"/>
                    <a:pt x="1179195" y="411480"/>
                    <a:pt x="1138238" y="428625"/>
                  </a:cubicBezTo>
                  <a:cubicBezTo>
                    <a:pt x="1126808" y="398145"/>
                    <a:pt x="1114425" y="367665"/>
                    <a:pt x="1102995" y="338138"/>
                  </a:cubicBezTo>
                  <a:lnTo>
                    <a:pt x="1102995" y="338138"/>
                  </a:lnTo>
                  <a:close/>
                  <a:moveTo>
                    <a:pt x="1286828" y="265747"/>
                  </a:moveTo>
                  <a:cubicBezTo>
                    <a:pt x="1328738" y="249555"/>
                    <a:pt x="1370648" y="233363"/>
                    <a:pt x="1411605" y="216217"/>
                  </a:cubicBezTo>
                  <a:cubicBezTo>
                    <a:pt x="1423035" y="245745"/>
                    <a:pt x="1435418" y="276225"/>
                    <a:pt x="1446848" y="305753"/>
                  </a:cubicBezTo>
                  <a:cubicBezTo>
                    <a:pt x="1404938" y="321945"/>
                    <a:pt x="1363028" y="338138"/>
                    <a:pt x="1322070" y="355283"/>
                  </a:cubicBezTo>
                  <a:cubicBezTo>
                    <a:pt x="1310640" y="325755"/>
                    <a:pt x="1299210" y="296228"/>
                    <a:pt x="1286828" y="265747"/>
                  </a:cubicBezTo>
                  <a:lnTo>
                    <a:pt x="1286828" y="265747"/>
                  </a:lnTo>
                  <a:close/>
                  <a:moveTo>
                    <a:pt x="1470660" y="194310"/>
                  </a:moveTo>
                  <a:cubicBezTo>
                    <a:pt x="1512570" y="178117"/>
                    <a:pt x="1554480" y="161925"/>
                    <a:pt x="1595438" y="144780"/>
                  </a:cubicBezTo>
                  <a:cubicBezTo>
                    <a:pt x="1606868" y="174308"/>
                    <a:pt x="1619250" y="204788"/>
                    <a:pt x="1630680" y="234315"/>
                  </a:cubicBezTo>
                  <a:cubicBezTo>
                    <a:pt x="1588770" y="250508"/>
                    <a:pt x="1546860" y="266700"/>
                    <a:pt x="1505903" y="283845"/>
                  </a:cubicBezTo>
                  <a:cubicBezTo>
                    <a:pt x="1494473" y="253365"/>
                    <a:pt x="1483043" y="223838"/>
                    <a:pt x="1470660" y="194310"/>
                  </a:cubicBezTo>
                  <a:lnTo>
                    <a:pt x="1470660" y="194310"/>
                  </a:lnTo>
                  <a:close/>
                  <a:moveTo>
                    <a:pt x="1654493" y="121920"/>
                  </a:moveTo>
                  <a:cubicBezTo>
                    <a:pt x="1696403" y="105728"/>
                    <a:pt x="1738313" y="89535"/>
                    <a:pt x="1779270" y="72390"/>
                  </a:cubicBezTo>
                  <a:cubicBezTo>
                    <a:pt x="1790700" y="101917"/>
                    <a:pt x="1803083" y="132397"/>
                    <a:pt x="1814513" y="161925"/>
                  </a:cubicBezTo>
                  <a:cubicBezTo>
                    <a:pt x="1772603" y="178117"/>
                    <a:pt x="1730693" y="194310"/>
                    <a:pt x="1689735" y="211455"/>
                  </a:cubicBezTo>
                  <a:cubicBezTo>
                    <a:pt x="1678305" y="181928"/>
                    <a:pt x="1666875" y="151447"/>
                    <a:pt x="1654493" y="121920"/>
                  </a:cubicBezTo>
                  <a:lnTo>
                    <a:pt x="1654493" y="121920"/>
                  </a:lnTo>
                  <a:close/>
                  <a:moveTo>
                    <a:pt x="0" y="770572"/>
                  </a:moveTo>
                  <a:lnTo>
                    <a:pt x="124778" y="721043"/>
                  </a:lnTo>
                  <a:lnTo>
                    <a:pt x="160020" y="810578"/>
                  </a:lnTo>
                  <a:lnTo>
                    <a:pt x="35243" y="860107"/>
                  </a:lnTo>
                  <a:lnTo>
                    <a:pt x="0" y="770572"/>
                  </a:lnTo>
                  <a:lnTo>
                    <a:pt x="0" y="770572"/>
                  </a:lnTo>
                  <a:close/>
                  <a:moveTo>
                    <a:pt x="286703" y="961072"/>
                  </a:moveTo>
                  <a:cubicBezTo>
                    <a:pt x="298133" y="990600"/>
                    <a:pt x="310515" y="1021080"/>
                    <a:pt x="321945" y="1050607"/>
                  </a:cubicBezTo>
                  <a:cubicBezTo>
                    <a:pt x="363855" y="1034415"/>
                    <a:pt x="405765" y="1018222"/>
                    <a:pt x="446723" y="1001078"/>
                  </a:cubicBezTo>
                  <a:cubicBezTo>
                    <a:pt x="435293" y="971550"/>
                    <a:pt x="422910" y="941070"/>
                    <a:pt x="411480" y="911543"/>
                  </a:cubicBezTo>
                  <a:cubicBezTo>
                    <a:pt x="369570" y="928688"/>
                    <a:pt x="328613" y="944880"/>
                    <a:pt x="286703" y="961072"/>
                  </a:cubicBezTo>
                  <a:lnTo>
                    <a:pt x="286703" y="961072"/>
                  </a:lnTo>
                  <a:close/>
                  <a:moveTo>
                    <a:pt x="338138" y="1092518"/>
                  </a:moveTo>
                  <a:cubicBezTo>
                    <a:pt x="380048" y="1076325"/>
                    <a:pt x="421958" y="1060132"/>
                    <a:pt x="462915" y="1042988"/>
                  </a:cubicBezTo>
                  <a:cubicBezTo>
                    <a:pt x="474345" y="1072515"/>
                    <a:pt x="486728" y="1102995"/>
                    <a:pt x="498158" y="1132523"/>
                  </a:cubicBezTo>
                  <a:cubicBezTo>
                    <a:pt x="456248" y="1148715"/>
                    <a:pt x="414338" y="1164907"/>
                    <a:pt x="373380" y="1182053"/>
                  </a:cubicBezTo>
                  <a:cubicBezTo>
                    <a:pt x="360998" y="1151573"/>
                    <a:pt x="349568" y="1122045"/>
                    <a:pt x="338138" y="1092518"/>
                  </a:cubicBezTo>
                  <a:lnTo>
                    <a:pt x="338138" y="1092518"/>
                  </a:lnTo>
                  <a:close/>
                  <a:moveTo>
                    <a:pt x="389573" y="1223010"/>
                  </a:moveTo>
                  <a:cubicBezTo>
                    <a:pt x="401003" y="1252538"/>
                    <a:pt x="413385" y="1283018"/>
                    <a:pt x="424815" y="1312545"/>
                  </a:cubicBezTo>
                  <a:cubicBezTo>
                    <a:pt x="466725" y="1296353"/>
                    <a:pt x="508635" y="1280160"/>
                    <a:pt x="549593" y="1263968"/>
                  </a:cubicBezTo>
                  <a:cubicBezTo>
                    <a:pt x="538163" y="1234440"/>
                    <a:pt x="525780" y="1203960"/>
                    <a:pt x="514350" y="1174432"/>
                  </a:cubicBezTo>
                  <a:cubicBezTo>
                    <a:pt x="472440" y="1190625"/>
                    <a:pt x="431483" y="1206818"/>
                    <a:pt x="389573" y="1223010"/>
                  </a:cubicBezTo>
                  <a:lnTo>
                    <a:pt x="389573" y="1223010"/>
                  </a:lnTo>
                  <a:close/>
                  <a:moveTo>
                    <a:pt x="2044065" y="574358"/>
                  </a:moveTo>
                  <a:lnTo>
                    <a:pt x="2168843" y="524828"/>
                  </a:lnTo>
                  <a:lnTo>
                    <a:pt x="2204085" y="614363"/>
                  </a:lnTo>
                  <a:lnTo>
                    <a:pt x="2079308" y="663893"/>
                  </a:lnTo>
                  <a:lnTo>
                    <a:pt x="2044065" y="574358"/>
                  </a:lnTo>
                  <a:lnTo>
                    <a:pt x="2044065" y="574358"/>
                  </a:lnTo>
                  <a:close/>
                  <a:moveTo>
                    <a:pt x="573405" y="1151573"/>
                  </a:moveTo>
                  <a:cubicBezTo>
                    <a:pt x="615315" y="1135380"/>
                    <a:pt x="657225" y="1119188"/>
                    <a:pt x="698183" y="1102043"/>
                  </a:cubicBezTo>
                  <a:cubicBezTo>
                    <a:pt x="709613" y="1131570"/>
                    <a:pt x="721995" y="1162050"/>
                    <a:pt x="733425" y="1191578"/>
                  </a:cubicBezTo>
                  <a:cubicBezTo>
                    <a:pt x="691515" y="1207770"/>
                    <a:pt x="649605" y="1223963"/>
                    <a:pt x="608648" y="1241107"/>
                  </a:cubicBezTo>
                  <a:cubicBezTo>
                    <a:pt x="597218" y="1210628"/>
                    <a:pt x="584835" y="1181100"/>
                    <a:pt x="573405" y="1151573"/>
                  </a:cubicBezTo>
                  <a:lnTo>
                    <a:pt x="573405" y="1151573"/>
                  </a:lnTo>
                  <a:close/>
                  <a:moveTo>
                    <a:pt x="757238" y="1079182"/>
                  </a:moveTo>
                  <a:cubicBezTo>
                    <a:pt x="799148" y="1062990"/>
                    <a:pt x="841058" y="1046797"/>
                    <a:pt x="882015" y="1029653"/>
                  </a:cubicBezTo>
                  <a:cubicBezTo>
                    <a:pt x="893445" y="1059180"/>
                    <a:pt x="905828" y="1089660"/>
                    <a:pt x="917258" y="1119188"/>
                  </a:cubicBezTo>
                  <a:cubicBezTo>
                    <a:pt x="875348" y="1135380"/>
                    <a:pt x="833438" y="1151573"/>
                    <a:pt x="792480" y="1168718"/>
                  </a:cubicBezTo>
                  <a:cubicBezTo>
                    <a:pt x="781050" y="1139190"/>
                    <a:pt x="768668" y="1108710"/>
                    <a:pt x="757238" y="1079182"/>
                  </a:cubicBezTo>
                  <a:lnTo>
                    <a:pt x="757238" y="1079182"/>
                  </a:lnTo>
                  <a:close/>
                  <a:moveTo>
                    <a:pt x="941070" y="1006793"/>
                  </a:moveTo>
                  <a:cubicBezTo>
                    <a:pt x="982980" y="990600"/>
                    <a:pt x="1024890" y="974407"/>
                    <a:pt x="1065848" y="957263"/>
                  </a:cubicBezTo>
                  <a:cubicBezTo>
                    <a:pt x="1077278" y="986790"/>
                    <a:pt x="1089660" y="1017270"/>
                    <a:pt x="1101090" y="1046797"/>
                  </a:cubicBezTo>
                  <a:cubicBezTo>
                    <a:pt x="1059180" y="1062990"/>
                    <a:pt x="1017270" y="1079182"/>
                    <a:pt x="976313" y="1096328"/>
                  </a:cubicBezTo>
                  <a:cubicBezTo>
                    <a:pt x="964883" y="1066800"/>
                    <a:pt x="952500" y="1037272"/>
                    <a:pt x="941070" y="1006793"/>
                  </a:cubicBezTo>
                  <a:lnTo>
                    <a:pt x="941070" y="1006793"/>
                  </a:lnTo>
                  <a:close/>
                  <a:moveTo>
                    <a:pt x="1124903" y="935355"/>
                  </a:moveTo>
                  <a:cubicBezTo>
                    <a:pt x="1166813" y="919163"/>
                    <a:pt x="1208723" y="902970"/>
                    <a:pt x="1249680" y="885825"/>
                  </a:cubicBezTo>
                  <a:cubicBezTo>
                    <a:pt x="1261110" y="915353"/>
                    <a:pt x="1273493" y="945832"/>
                    <a:pt x="1284923" y="975360"/>
                  </a:cubicBezTo>
                  <a:cubicBezTo>
                    <a:pt x="1243013" y="991553"/>
                    <a:pt x="1201103" y="1007745"/>
                    <a:pt x="1160145" y="1024890"/>
                  </a:cubicBezTo>
                  <a:cubicBezTo>
                    <a:pt x="1148715" y="994410"/>
                    <a:pt x="1136333" y="964882"/>
                    <a:pt x="1124903" y="935355"/>
                  </a:cubicBezTo>
                  <a:lnTo>
                    <a:pt x="1124903" y="935355"/>
                  </a:lnTo>
                  <a:close/>
                  <a:moveTo>
                    <a:pt x="1308735" y="862965"/>
                  </a:moveTo>
                  <a:cubicBezTo>
                    <a:pt x="1350645" y="846772"/>
                    <a:pt x="1392555" y="830580"/>
                    <a:pt x="1433513" y="813435"/>
                  </a:cubicBezTo>
                  <a:cubicBezTo>
                    <a:pt x="1444943" y="842963"/>
                    <a:pt x="1457325" y="873443"/>
                    <a:pt x="1468755" y="902970"/>
                  </a:cubicBezTo>
                  <a:cubicBezTo>
                    <a:pt x="1426845" y="919163"/>
                    <a:pt x="1384935" y="935355"/>
                    <a:pt x="1343978" y="952500"/>
                  </a:cubicBezTo>
                  <a:cubicBezTo>
                    <a:pt x="1332548" y="922972"/>
                    <a:pt x="1321118" y="892493"/>
                    <a:pt x="1308735" y="862965"/>
                  </a:cubicBezTo>
                  <a:lnTo>
                    <a:pt x="1308735" y="862965"/>
                  </a:lnTo>
                  <a:close/>
                  <a:moveTo>
                    <a:pt x="1492568" y="790575"/>
                  </a:moveTo>
                  <a:cubicBezTo>
                    <a:pt x="1534478" y="774382"/>
                    <a:pt x="1576388" y="758190"/>
                    <a:pt x="1617345" y="741045"/>
                  </a:cubicBezTo>
                  <a:cubicBezTo>
                    <a:pt x="1628775" y="770572"/>
                    <a:pt x="1641158" y="801053"/>
                    <a:pt x="1652588" y="830580"/>
                  </a:cubicBezTo>
                  <a:cubicBezTo>
                    <a:pt x="1610678" y="846772"/>
                    <a:pt x="1568768" y="862965"/>
                    <a:pt x="1527810" y="880110"/>
                  </a:cubicBezTo>
                  <a:cubicBezTo>
                    <a:pt x="1516380" y="850582"/>
                    <a:pt x="1504950" y="821055"/>
                    <a:pt x="1492568" y="790575"/>
                  </a:cubicBezTo>
                  <a:lnTo>
                    <a:pt x="1492568" y="790575"/>
                  </a:lnTo>
                  <a:close/>
                  <a:moveTo>
                    <a:pt x="1676400" y="718185"/>
                  </a:moveTo>
                  <a:cubicBezTo>
                    <a:pt x="1718310" y="701993"/>
                    <a:pt x="1760220" y="685800"/>
                    <a:pt x="1801178" y="668655"/>
                  </a:cubicBezTo>
                  <a:cubicBezTo>
                    <a:pt x="1812608" y="698182"/>
                    <a:pt x="1824990" y="728663"/>
                    <a:pt x="1836420" y="758190"/>
                  </a:cubicBezTo>
                  <a:cubicBezTo>
                    <a:pt x="1794510" y="774382"/>
                    <a:pt x="1752600" y="790575"/>
                    <a:pt x="1711643" y="807720"/>
                  </a:cubicBezTo>
                  <a:cubicBezTo>
                    <a:pt x="1700213" y="778193"/>
                    <a:pt x="1688783" y="748665"/>
                    <a:pt x="1676400" y="718185"/>
                  </a:cubicBezTo>
                  <a:lnTo>
                    <a:pt x="1676400" y="718185"/>
                  </a:lnTo>
                  <a:close/>
                  <a:moveTo>
                    <a:pt x="1860233" y="646747"/>
                  </a:moveTo>
                  <a:cubicBezTo>
                    <a:pt x="1902143" y="630555"/>
                    <a:pt x="1944053" y="614363"/>
                    <a:pt x="1985010" y="597218"/>
                  </a:cubicBezTo>
                  <a:cubicBezTo>
                    <a:pt x="1996440" y="626745"/>
                    <a:pt x="2008823" y="657225"/>
                    <a:pt x="2020253" y="686753"/>
                  </a:cubicBezTo>
                  <a:cubicBezTo>
                    <a:pt x="1978343" y="702945"/>
                    <a:pt x="1936433" y="719138"/>
                    <a:pt x="1895475" y="736282"/>
                  </a:cubicBezTo>
                  <a:cubicBezTo>
                    <a:pt x="1884045" y="705803"/>
                    <a:pt x="1872615" y="676275"/>
                    <a:pt x="1860233" y="646747"/>
                  </a:cubicBezTo>
                  <a:lnTo>
                    <a:pt x="1860233" y="646747"/>
                  </a:lnTo>
                  <a:close/>
                  <a:moveTo>
                    <a:pt x="205740" y="1295400"/>
                  </a:moveTo>
                  <a:lnTo>
                    <a:pt x="330518" y="1245870"/>
                  </a:lnTo>
                  <a:lnTo>
                    <a:pt x="365760" y="1335405"/>
                  </a:lnTo>
                  <a:lnTo>
                    <a:pt x="240983" y="1384935"/>
                  </a:lnTo>
                  <a:lnTo>
                    <a:pt x="205740" y="1295400"/>
                  </a:lnTo>
                  <a:lnTo>
                    <a:pt x="205740" y="1295400"/>
                  </a:lnTo>
                  <a:close/>
                  <a:moveTo>
                    <a:pt x="1992630" y="442913"/>
                  </a:moveTo>
                  <a:cubicBezTo>
                    <a:pt x="2004060" y="472440"/>
                    <a:pt x="2016443" y="502920"/>
                    <a:pt x="2027873" y="532447"/>
                  </a:cubicBezTo>
                  <a:cubicBezTo>
                    <a:pt x="2069783" y="516255"/>
                    <a:pt x="2111693" y="500063"/>
                    <a:pt x="2152650" y="482917"/>
                  </a:cubicBezTo>
                  <a:cubicBezTo>
                    <a:pt x="2141220" y="453390"/>
                    <a:pt x="2128838" y="422910"/>
                    <a:pt x="2117408" y="393383"/>
                  </a:cubicBezTo>
                  <a:cubicBezTo>
                    <a:pt x="2076450" y="410528"/>
                    <a:pt x="2034540" y="426720"/>
                    <a:pt x="1992630" y="442913"/>
                  </a:cubicBezTo>
                  <a:lnTo>
                    <a:pt x="1992630" y="442913"/>
                  </a:lnTo>
                  <a:close/>
                  <a:moveTo>
                    <a:pt x="521970" y="1020128"/>
                  </a:moveTo>
                  <a:cubicBezTo>
                    <a:pt x="533400" y="1049655"/>
                    <a:pt x="545783" y="1080135"/>
                    <a:pt x="557213" y="1109663"/>
                  </a:cubicBezTo>
                  <a:cubicBezTo>
                    <a:pt x="599123" y="1093470"/>
                    <a:pt x="641033" y="1077278"/>
                    <a:pt x="681990" y="1060132"/>
                  </a:cubicBezTo>
                  <a:cubicBezTo>
                    <a:pt x="670560" y="1030605"/>
                    <a:pt x="658178" y="1000125"/>
                    <a:pt x="646748" y="970597"/>
                  </a:cubicBezTo>
                  <a:cubicBezTo>
                    <a:pt x="604838" y="987743"/>
                    <a:pt x="563880" y="1003935"/>
                    <a:pt x="521970" y="1020128"/>
                  </a:cubicBezTo>
                  <a:lnTo>
                    <a:pt x="521970" y="1020128"/>
                  </a:lnTo>
                  <a:close/>
                  <a:moveTo>
                    <a:pt x="705803" y="947738"/>
                  </a:moveTo>
                  <a:cubicBezTo>
                    <a:pt x="717233" y="977265"/>
                    <a:pt x="729615" y="1007745"/>
                    <a:pt x="741045" y="1037272"/>
                  </a:cubicBezTo>
                  <a:cubicBezTo>
                    <a:pt x="782955" y="1021080"/>
                    <a:pt x="824865" y="1004888"/>
                    <a:pt x="865823" y="987743"/>
                  </a:cubicBezTo>
                  <a:cubicBezTo>
                    <a:pt x="854393" y="958215"/>
                    <a:pt x="842010" y="927735"/>
                    <a:pt x="830580" y="898207"/>
                  </a:cubicBezTo>
                  <a:cubicBezTo>
                    <a:pt x="789623" y="915353"/>
                    <a:pt x="747713" y="931545"/>
                    <a:pt x="705803" y="947738"/>
                  </a:cubicBezTo>
                  <a:lnTo>
                    <a:pt x="705803" y="947738"/>
                  </a:lnTo>
                  <a:close/>
                  <a:moveTo>
                    <a:pt x="889635" y="876300"/>
                  </a:moveTo>
                  <a:cubicBezTo>
                    <a:pt x="901065" y="905828"/>
                    <a:pt x="913448" y="936307"/>
                    <a:pt x="924878" y="965835"/>
                  </a:cubicBezTo>
                  <a:cubicBezTo>
                    <a:pt x="966788" y="949643"/>
                    <a:pt x="1008698" y="933450"/>
                    <a:pt x="1049655" y="916305"/>
                  </a:cubicBezTo>
                  <a:cubicBezTo>
                    <a:pt x="1038225" y="886778"/>
                    <a:pt x="1025843" y="856297"/>
                    <a:pt x="1014413" y="826770"/>
                  </a:cubicBezTo>
                  <a:cubicBezTo>
                    <a:pt x="973455" y="842963"/>
                    <a:pt x="931545" y="859155"/>
                    <a:pt x="889635" y="876300"/>
                  </a:cubicBezTo>
                  <a:lnTo>
                    <a:pt x="889635" y="876300"/>
                  </a:lnTo>
                  <a:close/>
                  <a:moveTo>
                    <a:pt x="1073468" y="803910"/>
                  </a:moveTo>
                  <a:cubicBezTo>
                    <a:pt x="1084898" y="833438"/>
                    <a:pt x="1097280" y="863918"/>
                    <a:pt x="1108710" y="893445"/>
                  </a:cubicBezTo>
                  <a:cubicBezTo>
                    <a:pt x="1150620" y="877253"/>
                    <a:pt x="1192530" y="861060"/>
                    <a:pt x="1233488" y="843915"/>
                  </a:cubicBezTo>
                  <a:cubicBezTo>
                    <a:pt x="1222058" y="814388"/>
                    <a:pt x="1209675" y="783907"/>
                    <a:pt x="1198245" y="754380"/>
                  </a:cubicBezTo>
                  <a:cubicBezTo>
                    <a:pt x="1157288" y="770572"/>
                    <a:pt x="1115378" y="787718"/>
                    <a:pt x="1073468" y="803910"/>
                  </a:cubicBezTo>
                  <a:lnTo>
                    <a:pt x="1073468" y="803910"/>
                  </a:lnTo>
                  <a:close/>
                  <a:moveTo>
                    <a:pt x="1257300" y="731520"/>
                  </a:moveTo>
                  <a:cubicBezTo>
                    <a:pt x="1268730" y="761047"/>
                    <a:pt x="1281113" y="791528"/>
                    <a:pt x="1292543" y="821055"/>
                  </a:cubicBezTo>
                  <a:cubicBezTo>
                    <a:pt x="1334453" y="804863"/>
                    <a:pt x="1376363" y="788670"/>
                    <a:pt x="1417320" y="771525"/>
                  </a:cubicBezTo>
                  <a:cubicBezTo>
                    <a:pt x="1405890" y="741997"/>
                    <a:pt x="1393508" y="711518"/>
                    <a:pt x="1382078" y="681990"/>
                  </a:cubicBezTo>
                  <a:cubicBezTo>
                    <a:pt x="1341120" y="699135"/>
                    <a:pt x="1299210" y="715328"/>
                    <a:pt x="1257300" y="731520"/>
                  </a:cubicBezTo>
                  <a:lnTo>
                    <a:pt x="1257300" y="731520"/>
                  </a:lnTo>
                  <a:close/>
                  <a:moveTo>
                    <a:pt x="1441133" y="659130"/>
                  </a:moveTo>
                  <a:cubicBezTo>
                    <a:pt x="1452563" y="688657"/>
                    <a:pt x="1464945" y="719138"/>
                    <a:pt x="1476375" y="748665"/>
                  </a:cubicBezTo>
                  <a:cubicBezTo>
                    <a:pt x="1518285" y="732472"/>
                    <a:pt x="1560195" y="716280"/>
                    <a:pt x="1601153" y="699135"/>
                  </a:cubicBezTo>
                  <a:cubicBezTo>
                    <a:pt x="1589723" y="669607"/>
                    <a:pt x="1577340" y="639128"/>
                    <a:pt x="1565910" y="609600"/>
                  </a:cubicBezTo>
                  <a:cubicBezTo>
                    <a:pt x="1524953" y="626745"/>
                    <a:pt x="1483043" y="642938"/>
                    <a:pt x="1441133" y="659130"/>
                  </a:cubicBezTo>
                  <a:lnTo>
                    <a:pt x="1441133" y="659130"/>
                  </a:lnTo>
                  <a:close/>
                  <a:moveTo>
                    <a:pt x="1624965" y="587693"/>
                  </a:moveTo>
                  <a:cubicBezTo>
                    <a:pt x="1636395" y="617220"/>
                    <a:pt x="1648778" y="647700"/>
                    <a:pt x="1660208" y="677228"/>
                  </a:cubicBezTo>
                  <a:cubicBezTo>
                    <a:pt x="1702118" y="661035"/>
                    <a:pt x="1744028" y="644843"/>
                    <a:pt x="1784985" y="627697"/>
                  </a:cubicBezTo>
                  <a:cubicBezTo>
                    <a:pt x="1773555" y="598170"/>
                    <a:pt x="1761173" y="567690"/>
                    <a:pt x="1749743" y="538163"/>
                  </a:cubicBezTo>
                  <a:cubicBezTo>
                    <a:pt x="1708785" y="554355"/>
                    <a:pt x="1666875" y="571500"/>
                    <a:pt x="1624965" y="587693"/>
                  </a:cubicBezTo>
                  <a:lnTo>
                    <a:pt x="1624965" y="587693"/>
                  </a:lnTo>
                  <a:close/>
                  <a:moveTo>
                    <a:pt x="1808798" y="515303"/>
                  </a:moveTo>
                  <a:cubicBezTo>
                    <a:pt x="1820228" y="544830"/>
                    <a:pt x="1832610" y="575310"/>
                    <a:pt x="1844040" y="604838"/>
                  </a:cubicBezTo>
                  <a:cubicBezTo>
                    <a:pt x="1885950" y="588645"/>
                    <a:pt x="1927860" y="572453"/>
                    <a:pt x="1968818" y="555308"/>
                  </a:cubicBezTo>
                  <a:cubicBezTo>
                    <a:pt x="1957388" y="525780"/>
                    <a:pt x="1945005" y="495300"/>
                    <a:pt x="1933575" y="465772"/>
                  </a:cubicBezTo>
                  <a:cubicBezTo>
                    <a:pt x="1892618" y="482917"/>
                    <a:pt x="1850708" y="499110"/>
                    <a:pt x="1808798" y="515303"/>
                  </a:cubicBezTo>
                  <a:lnTo>
                    <a:pt x="1808798" y="515303"/>
                  </a:lnTo>
                  <a:close/>
                  <a:moveTo>
                    <a:pt x="154305" y="1163955"/>
                  </a:moveTo>
                  <a:cubicBezTo>
                    <a:pt x="165735" y="1193482"/>
                    <a:pt x="178118" y="1223963"/>
                    <a:pt x="189548" y="1253490"/>
                  </a:cubicBezTo>
                  <a:cubicBezTo>
                    <a:pt x="231458" y="1237298"/>
                    <a:pt x="273368" y="1221105"/>
                    <a:pt x="314325" y="1203960"/>
                  </a:cubicBezTo>
                  <a:cubicBezTo>
                    <a:pt x="302895" y="1174432"/>
                    <a:pt x="290513" y="1143953"/>
                    <a:pt x="279083" y="1114425"/>
                  </a:cubicBezTo>
                  <a:cubicBezTo>
                    <a:pt x="237173" y="1131570"/>
                    <a:pt x="196215" y="1147763"/>
                    <a:pt x="154305" y="1163955"/>
                  </a:cubicBezTo>
                  <a:lnTo>
                    <a:pt x="154305" y="1163955"/>
                  </a:lnTo>
                  <a:close/>
                  <a:moveTo>
                    <a:pt x="1941195" y="312420"/>
                  </a:moveTo>
                  <a:cubicBezTo>
                    <a:pt x="1983105" y="296228"/>
                    <a:pt x="2025015" y="280035"/>
                    <a:pt x="2065973" y="262890"/>
                  </a:cubicBezTo>
                  <a:cubicBezTo>
                    <a:pt x="2077403" y="292417"/>
                    <a:pt x="2089785" y="322897"/>
                    <a:pt x="2101215" y="352425"/>
                  </a:cubicBezTo>
                  <a:cubicBezTo>
                    <a:pt x="2059305" y="368617"/>
                    <a:pt x="2017395" y="384810"/>
                    <a:pt x="1976438" y="401955"/>
                  </a:cubicBezTo>
                  <a:cubicBezTo>
                    <a:pt x="1965008" y="371475"/>
                    <a:pt x="1953578" y="341947"/>
                    <a:pt x="1941195" y="312420"/>
                  </a:cubicBezTo>
                  <a:lnTo>
                    <a:pt x="1941195" y="312420"/>
                  </a:lnTo>
                  <a:close/>
                  <a:moveTo>
                    <a:pt x="470535" y="888682"/>
                  </a:moveTo>
                  <a:cubicBezTo>
                    <a:pt x="512445" y="872490"/>
                    <a:pt x="554355" y="856297"/>
                    <a:pt x="595313" y="839153"/>
                  </a:cubicBezTo>
                  <a:cubicBezTo>
                    <a:pt x="606743" y="868680"/>
                    <a:pt x="619125" y="899160"/>
                    <a:pt x="630555" y="928688"/>
                  </a:cubicBezTo>
                  <a:cubicBezTo>
                    <a:pt x="588645" y="944880"/>
                    <a:pt x="546735" y="961072"/>
                    <a:pt x="505778" y="978218"/>
                  </a:cubicBezTo>
                  <a:cubicBezTo>
                    <a:pt x="494348" y="948690"/>
                    <a:pt x="481965" y="919163"/>
                    <a:pt x="470535" y="888682"/>
                  </a:cubicBezTo>
                  <a:lnTo>
                    <a:pt x="470535" y="888682"/>
                  </a:lnTo>
                  <a:close/>
                  <a:moveTo>
                    <a:pt x="654368" y="817245"/>
                  </a:moveTo>
                  <a:cubicBezTo>
                    <a:pt x="696278" y="801053"/>
                    <a:pt x="738188" y="784860"/>
                    <a:pt x="779145" y="767715"/>
                  </a:cubicBezTo>
                  <a:cubicBezTo>
                    <a:pt x="790575" y="797243"/>
                    <a:pt x="802958" y="827722"/>
                    <a:pt x="814388" y="857250"/>
                  </a:cubicBezTo>
                  <a:cubicBezTo>
                    <a:pt x="772478" y="873443"/>
                    <a:pt x="730568" y="889635"/>
                    <a:pt x="689610" y="906780"/>
                  </a:cubicBezTo>
                  <a:cubicBezTo>
                    <a:pt x="678180" y="876300"/>
                    <a:pt x="665798" y="846772"/>
                    <a:pt x="654368" y="817245"/>
                  </a:cubicBezTo>
                  <a:lnTo>
                    <a:pt x="654368" y="817245"/>
                  </a:lnTo>
                  <a:close/>
                  <a:moveTo>
                    <a:pt x="838200" y="744855"/>
                  </a:moveTo>
                  <a:cubicBezTo>
                    <a:pt x="880110" y="728663"/>
                    <a:pt x="922020" y="712470"/>
                    <a:pt x="962978" y="695325"/>
                  </a:cubicBezTo>
                  <a:cubicBezTo>
                    <a:pt x="974408" y="724853"/>
                    <a:pt x="986790" y="755332"/>
                    <a:pt x="998220" y="784860"/>
                  </a:cubicBezTo>
                  <a:cubicBezTo>
                    <a:pt x="956310" y="801053"/>
                    <a:pt x="914400" y="817245"/>
                    <a:pt x="873443" y="834390"/>
                  </a:cubicBezTo>
                  <a:cubicBezTo>
                    <a:pt x="862013" y="804863"/>
                    <a:pt x="849630" y="774382"/>
                    <a:pt x="838200" y="744855"/>
                  </a:cubicBezTo>
                  <a:lnTo>
                    <a:pt x="838200" y="744855"/>
                  </a:lnTo>
                  <a:close/>
                  <a:moveTo>
                    <a:pt x="1022033" y="672465"/>
                  </a:moveTo>
                  <a:cubicBezTo>
                    <a:pt x="1063943" y="656272"/>
                    <a:pt x="1105853" y="640080"/>
                    <a:pt x="1146810" y="622935"/>
                  </a:cubicBezTo>
                  <a:cubicBezTo>
                    <a:pt x="1158240" y="652463"/>
                    <a:pt x="1170623" y="682943"/>
                    <a:pt x="1182053" y="712470"/>
                  </a:cubicBezTo>
                  <a:cubicBezTo>
                    <a:pt x="1140143" y="728663"/>
                    <a:pt x="1098233" y="744855"/>
                    <a:pt x="1057275" y="762000"/>
                  </a:cubicBezTo>
                  <a:cubicBezTo>
                    <a:pt x="1045845" y="732472"/>
                    <a:pt x="1033463" y="702945"/>
                    <a:pt x="1022033" y="672465"/>
                  </a:cubicBezTo>
                  <a:lnTo>
                    <a:pt x="1022033" y="672465"/>
                  </a:lnTo>
                  <a:close/>
                  <a:moveTo>
                    <a:pt x="1205865" y="600075"/>
                  </a:moveTo>
                  <a:cubicBezTo>
                    <a:pt x="1247775" y="583882"/>
                    <a:pt x="1289685" y="567690"/>
                    <a:pt x="1330643" y="550545"/>
                  </a:cubicBezTo>
                  <a:cubicBezTo>
                    <a:pt x="1342073" y="580072"/>
                    <a:pt x="1354455" y="610553"/>
                    <a:pt x="1365885" y="640080"/>
                  </a:cubicBezTo>
                  <a:cubicBezTo>
                    <a:pt x="1323975" y="656272"/>
                    <a:pt x="1282065" y="672465"/>
                    <a:pt x="1241108" y="689610"/>
                  </a:cubicBezTo>
                  <a:cubicBezTo>
                    <a:pt x="1229678" y="660082"/>
                    <a:pt x="1218248" y="630555"/>
                    <a:pt x="1205865" y="600075"/>
                  </a:cubicBezTo>
                  <a:lnTo>
                    <a:pt x="1205865" y="600075"/>
                  </a:lnTo>
                  <a:close/>
                  <a:moveTo>
                    <a:pt x="1389698" y="528638"/>
                  </a:moveTo>
                  <a:cubicBezTo>
                    <a:pt x="1431608" y="512445"/>
                    <a:pt x="1473518" y="496253"/>
                    <a:pt x="1514475" y="479108"/>
                  </a:cubicBezTo>
                  <a:cubicBezTo>
                    <a:pt x="1525905" y="508635"/>
                    <a:pt x="1538288" y="539115"/>
                    <a:pt x="1549718" y="568643"/>
                  </a:cubicBezTo>
                  <a:cubicBezTo>
                    <a:pt x="1507808" y="584835"/>
                    <a:pt x="1465898" y="601028"/>
                    <a:pt x="1424940" y="618172"/>
                  </a:cubicBezTo>
                  <a:cubicBezTo>
                    <a:pt x="1413510" y="587693"/>
                    <a:pt x="1402080" y="558165"/>
                    <a:pt x="1389698" y="528638"/>
                  </a:cubicBezTo>
                  <a:lnTo>
                    <a:pt x="1389698" y="528638"/>
                  </a:lnTo>
                  <a:close/>
                  <a:moveTo>
                    <a:pt x="1573530" y="456247"/>
                  </a:moveTo>
                  <a:cubicBezTo>
                    <a:pt x="1615440" y="440055"/>
                    <a:pt x="1657350" y="423863"/>
                    <a:pt x="1698308" y="406717"/>
                  </a:cubicBezTo>
                  <a:cubicBezTo>
                    <a:pt x="1709738" y="436245"/>
                    <a:pt x="1722120" y="466725"/>
                    <a:pt x="1733550" y="496253"/>
                  </a:cubicBezTo>
                  <a:cubicBezTo>
                    <a:pt x="1691640" y="512445"/>
                    <a:pt x="1649730" y="528638"/>
                    <a:pt x="1608773" y="545783"/>
                  </a:cubicBezTo>
                  <a:cubicBezTo>
                    <a:pt x="1597343" y="516255"/>
                    <a:pt x="1585913" y="485775"/>
                    <a:pt x="1573530" y="456247"/>
                  </a:cubicBezTo>
                  <a:lnTo>
                    <a:pt x="1573530" y="456247"/>
                  </a:lnTo>
                  <a:close/>
                  <a:moveTo>
                    <a:pt x="1757363" y="383858"/>
                  </a:moveTo>
                  <a:cubicBezTo>
                    <a:pt x="1799273" y="367665"/>
                    <a:pt x="1841183" y="351472"/>
                    <a:pt x="1882140" y="334328"/>
                  </a:cubicBezTo>
                  <a:cubicBezTo>
                    <a:pt x="1893570" y="363855"/>
                    <a:pt x="1905953" y="394335"/>
                    <a:pt x="1917383" y="423863"/>
                  </a:cubicBezTo>
                  <a:cubicBezTo>
                    <a:pt x="1875473" y="440055"/>
                    <a:pt x="1833563" y="456247"/>
                    <a:pt x="1792605" y="473392"/>
                  </a:cubicBezTo>
                  <a:cubicBezTo>
                    <a:pt x="1781175" y="443865"/>
                    <a:pt x="1769745" y="414338"/>
                    <a:pt x="1757363" y="383858"/>
                  </a:cubicBezTo>
                  <a:lnTo>
                    <a:pt x="1757363" y="383858"/>
                  </a:lnTo>
                  <a:close/>
                  <a:moveTo>
                    <a:pt x="102870" y="1033463"/>
                  </a:moveTo>
                  <a:cubicBezTo>
                    <a:pt x="144780" y="1017270"/>
                    <a:pt x="186690" y="1001078"/>
                    <a:pt x="227648" y="983932"/>
                  </a:cubicBezTo>
                  <a:cubicBezTo>
                    <a:pt x="239077" y="1013460"/>
                    <a:pt x="251460" y="1043940"/>
                    <a:pt x="262890" y="1073468"/>
                  </a:cubicBezTo>
                  <a:cubicBezTo>
                    <a:pt x="220980" y="1089660"/>
                    <a:pt x="179070" y="1105853"/>
                    <a:pt x="138113" y="1122998"/>
                  </a:cubicBezTo>
                  <a:cubicBezTo>
                    <a:pt x="125730" y="1092518"/>
                    <a:pt x="114300" y="1062990"/>
                    <a:pt x="102870" y="1033463"/>
                  </a:cubicBezTo>
                  <a:lnTo>
                    <a:pt x="102870" y="1033463"/>
                  </a:lnTo>
                  <a:close/>
                  <a:moveTo>
                    <a:pt x="1889760" y="180975"/>
                  </a:moveTo>
                  <a:cubicBezTo>
                    <a:pt x="1901190" y="210503"/>
                    <a:pt x="1913573" y="240983"/>
                    <a:pt x="1925003" y="270510"/>
                  </a:cubicBezTo>
                  <a:cubicBezTo>
                    <a:pt x="1966913" y="254317"/>
                    <a:pt x="2008823" y="238125"/>
                    <a:pt x="2049780" y="220980"/>
                  </a:cubicBezTo>
                  <a:cubicBezTo>
                    <a:pt x="2038350" y="191453"/>
                    <a:pt x="2025968" y="160972"/>
                    <a:pt x="2014538" y="131445"/>
                  </a:cubicBezTo>
                  <a:cubicBezTo>
                    <a:pt x="1973580" y="148590"/>
                    <a:pt x="1931670" y="164783"/>
                    <a:pt x="1889760" y="180975"/>
                  </a:cubicBezTo>
                  <a:lnTo>
                    <a:pt x="1889760" y="180975"/>
                  </a:lnTo>
                  <a:close/>
                  <a:moveTo>
                    <a:pt x="419100" y="758190"/>
                  </a:moveTo>
                  <a:cubicBezTo>
                    <a:pt x="430530" y="787718"/>
                    <a:pt x="442913" y="818197"/>
                    <a:pt x="454343" y="847725"/>
                  </a:cubicBezTo>
                  <a:cubicBezTo>
                    <a:pt x="496253" y="831532"/>
                    <a:pt x="538163" y="815340"/>
                    <a:pt x="579120" y="798195"/>
                  </a:cubicBezTo>
                  <a:cubicBezTo>
                    <a:pt x="567690" y="768668"/>
                    <a:pt x="555308" y="738188"/>
                    <a:pt x="543878" y="708660"/>
                  </a:cubicBezTo>
                  <a:cubicBezTo>
                    <a:pt x="501968" y="724853"/>
                    <a:pt x="461010" y="741045"/>
                    <a:pt x="419100" y="758190"/>
                  </a:cubicBezTo>
                  <a:lnTo>
                    <a:pt x="419100" y="758190"/>
                  </a:lnTo>
                  <a:close/>
                  <a:moveTo>
                    <a:pt x="602933" y="685800"/>
                  </a:moveTo>
                  <a:cubicBezTo>
                    <a:pt x="614363" y="715328"/>
                    <a:pt x="626745" y="745807"/>
                    <a:pt x="638175" y="775335"/>
                  </a:cubicBezTo>
                  <a:cubicBezTo>
                    <a:pt x="680085" y="759143"/>
                    <a:pt x="721995" y="742950"/>
                    <a:pt x="762953" y="725805"/>
                  </a:cubicBezTo>
                  <a:cubicBezTo>
                    <a:pt x="751523" y="696278"/>
                    <a:pt x="739140" y="665797"/>
                    <a:pt x="727710" y="636270"/>
                  </a:cubicBezTo>
                  <a:cubicBezTo>
                    <a:pt x="686753" y="652463"/>
                    <a:pt x="644843" y="669607"/>
                    <a:pt x="602933" y="685800"/>
                  </a:cubicBezTo>
                  <a:lnTo>
                    <a:pt x="602933" y="685800"/>
                  </a:lnTo>
                  <a:close/>
                  <a:moveTo>
                    <a:pt x="786765" y="613410"/>
                  </a:moveTo>
                  <a:cubicBezTo>
                    <a:pt x="798195" y="642938"/>
                    <a:pt x="810578" y="673418"/>
                    <a:pt x="822008" y="702945"/>
                  </a:cubicBezTo>
                  <a:cubicBezTo>
                    <a:pt x="863918" y="686753"/>
                    <a:pt x="905828" y="670560"/>
                    <a:pt x="946785" y="653415"/>
                  </a:cubicBezTo>
                  <a:cubicBezTo>
                    <a:pt x="935355" y="623888"/>
                    <a:pt x="922973" y="593407"/>
                    <a:pt x="911543" y="563880"/>
                  </a:cubicBezTo>
                  <a:cubicBezTo>
                    <a:pt x="870585" y="581025"/>
                    <a:pt x="828675" y="597218"/>
                    <a:pt x="786765" y="613410"/>
                  </a:cubicBezTo>
                  <a:lnTo>
                    <a:pt x="786765" y="613410"/>
                  </a:lnTo>
                  <a:close/>
                  <a:moveTo>
                    <a:pt x="970598" y="541020"/>
                  </a:moveTo>
                  <a:cubicBezTo>
                    <a:pt x="982028" y="570547"/>
                    <a:pt x="994410" y="601028"/>
                    <a:pt x="1005840" y="630555"/>
                  </a:cubicBezTo>
                  <a:cubicBezTo>
                    <a:pt x="1047750" y="614363"/>
                    <a:pt x="1089660" y="598170"/>
                    <a:pt x="1130618" y="581025"/>
                  </a:cubicBezTo>
                  <a:cubicBezTo>
                    <a:pt x="1119188" y="551497"/>
                    <a:pt x="1106805" y="521017"/>
                    <a:pt x="1095375" y="491490"/>
                  </a:cubicBezTo>
                  <a:cubicBezTo>
                    <a:pt x="1054418" y="508635"/>
                    <a:pt x="1012508" y="524828"/>
                    <a:pt x="970598" y="541020"/>
                  </a:cubicBezTo>
                  <a:lnTo>
                    <a:pt x="970598" y="541020"/>
                  </a:lnTo>
                  <a:close/>
                  <a:moveTo>
                    <a:pt x="1154430" y="469583"/>
                  </a:moveTo>
                  <a:cubicBezTo>
                    <a:pt x="1165860" y="499110"/>
                    <a:pt x="1178243" y="529590"/>
                    <a:pt x="1189673" y="559118"/>
                  </a:cubicBezTo>
                  <a:cubicBezTo>
                    <a:pt x="1231583" y="542925"/>
                    <a:pt x="1273493" y="526733"/>
                    <a:pt x="1314450" y="509588"/>
                  </a:cubicBezTo>
                  <a:cubicBezTo>
                    <a:pt x="1303020" y="480060"/>
                    <a:pt x="1290638" y="449580"/>
                    <a:pt x="1279208" y="420053"/>
                  </a:cubicBezTo>
                  <a:cubicBezTo>
                    <a:pt x="1238250" y="436245"/>
                    <a:pt x="1196340" y="453390"/>
                    <a:pt x="1154430" y="469583"/>
                  </a:cubicBezTo>
                  <a:lnTo>
                    <a:pt x="1154430" y="469583"/>
                  </a:lnTo>
                  <a:close/>
                  <a:moveTo>
                    <a:pt x="1338263" y="397192"/>
                  </a:moveTo>
                  <a:cubicBezTo>
                    <a:pt x="1349693" y="426720"/>
                    <a:pt x="1362075" y="457200"/>
                    <a:pt x="1373505" y="486728"/>
                  </a:cubicBezTo>
                  <a:cubicBezTo>
                    <a:pt x="1415415" y="470535"/>
                    <a:pt x="1457325" y="454342"/>
                    <a:pt x="1498283" y="437197"/>
                  </a:cubicBezTo>
                  <a:cubicBezTo>
                    <a:pt x="1486853" y="407670"/>
                    <a:pt x="1474470" y="377190"/>
                    <a:pt x="1463040" y="347663"/>
                  </a:cubicBezTo>
                  <a:cubicBezTo>
                    <a:pt x="1422083" y="364808"/>
                    <a:pt x="1380173" y="381000"/>
                    <a:pt x="1338263" y="397192"/>
                  </a:cubicBezTo>
                  <a:lnTo>
                    <a:pt x="1338263" y="397192"/>
                  </a:lnTo>
                  <a:close/>
                  <a:moveTo>
                    <a:pt x="1522095" y="324803"/>
                  </a:moveTo>
                  <a:cubicBezTo>
                    <a:pt x="1533525" y="354330"/>
                    <a:pt x="1545908" y="384810"/>
                    <a:pt x="1557338" y="414338"/>
                  </a:cubicBezTo>
                  <a:cubicBezTo>
                    <a:pt x="1599248" y="398145"/>
                    <a:pt x="1641158" y="381953"/>
                    <a:pt x="1682115" y="364808"/>
                  </a:cubicBezTo>
                  <a:cubicBezTo>
                    <a:pt x="1670685" y="335280"/>
                    <a:pt x="1658303" y="304800"/>
                    <a:pt x="1646873" y="275272"/>
                  </a:cubicBezTo>
                  <a:cubicBezTo>
                    <a:pt x="1605915" y="292417"/>
                    <a:pt x="1564005" y="308610"/>
                    <a:pt x="1522095" y="324803"/>
                  </a:cubicBezTo>
                  <a:lnTo>
                    <a:pt x="1522095" y="324803"/>
                  </a:lnTo>
                  <a:close/>
                  <a:moveTo>
                    <a:pt x="1705928" y="253365"/>
                  </a:moveTo>
                  <a:cubicBezTo>
                    <a:pt x="1717358" y="282892"/>
                    <a:pt x="1729740" y="313372"/>
                    <a:pt x="1741170" y="342900"/>
                  </a:cubicBezTo>
                  <a:cubicBezTo>
                    <a:pt x="1783080" y="326708"/>
                    <a:pt x="1824990" y="310515"/>
                    <a:pt x="1865948" y="293370"/>
                  </a:cubicBezTo>
                  <a:cubicBezTo>
                    <a:pt x="1854518" y="263842"/>
                    <a:pt x="1842135" y="233363"/>
                    <a:pt x="1830705" y="203835"/>
                  </a:cubicBezTo>
                  <a:cubicBezTo>
                    <a:pt x="1789748" y="220028"/>
                    <a:pt x="1747838" y="236220"/>
                    <a:pt x="1705928" y="253365"/>
                  </a:cubicBezTo>
                  <a:lnTo>
                    <a:pt x="1705928" y="253365"/>
                  </a:lnTo>
                  <a:close/>
                  <a:moveTo>
                    <a:pt x="51435" y="902018"/>
                  </a:moveTo>
                  <a:cubicBezTo>
                    <a:pt x="62865" y="931545"/>
                    <a:pt x="75248" y="962025"/>
                    <a:pt x="86678" y="991553"/>
                  </a:cubicBezTo>
                  <a:cubicBezTo>
                    <a:pt x="128588" y="975360"/>
                    <a:pt x="170498" y="959168"/>
                    <a:pt x="211455" y="942022"/>
                  </a:cubicBezTo>
                  <a:cubicBezTo>
                    <a:pt x="200025" y="912495"/>
                    <a:pt x="187643" y="882015"/>
                    <a:pt x="176213" y="852488"/>
                  </a:cubicBezTo>
                  <a:cubicBezTo>
                    <a:pt x="134303" y="869632"/>
                    <a:pt x="93345" y="885825"/>
                    <a:pt x="51435" y="902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Google Shape;174;p6"/>
          <p:cNvGrpSpPr/>
          <p:nvPr/>
        </p:nvGrpSpPr>
        <p:grpSpPr>
          <a:xfrm rot="-2900974">
            <a:off x="-339280" y="125016"/>
            <a:ext cx="2291061" cy="1420640"/>
            <a:chOff x="8389361" y="2098975"/>
            <a:chExt cx="4068231" cy="3362640"/>
          </a:xfrm>
        </p:grpSpPr>
        <p:sp>
          <p:nvSpPr>
            <p:cNvPr id="175" name="Google Shape;175;p6"/>
            <p:cNvSpPr/>
            <p:nvPr/>
          </p:nvSpPr>
          <p:spPr>
            <a:xfrm rot="530005">
              <a:off x="8760870" y="2350958"/>
              <a:ext cx="3500308" cy="2828460"/>
            </a:xfrm>
            <a:custGeom>
              <a:avLst/>
              <a:gdLst/>
              <a:ahLst/>
              <a:cxnLst/>
              <a:rect l="l" t="t" r="r" b="b"/>
              <a:pathLst>
                <a:path w="2337021" h="1888454" extrusionOk="0">
                  <a:moveTo>
                    <a:pt x="426513" y="2712"/>
                  </a:moveTo>
                  <a:lnTo>
                    <a:pt x="2276268" y="487534"/>
                  </a:lnTo>
                  <a:cubicBezTo>
                    <a:pt x="2319131" y="498964"/>
                    <a:pt x="2345801" y="543732"/>
                    <a:pt x="2334371" y="586594"/>
                  </a:cubicBezTo>
                  <a:lnTo>
                    <a:pt x="2009568" y="1827701"/>
                  </a:lnTo>
                  <a:cubicBezTo>
                    <a:pt x="1998138" y="1870564"/>
                    <a:pt x="1953371" y="1897234"/>
                    <a:pt x="1910509" y="1885804"/>
                  </a:cubicBezTo>
                  <a:lnTo>
                    <a:pt x="60754" y="1400982"/>
                  </a:lnTo>
                  <a:cubicBezTo>
                    <a:pt x="17891" y="1389551"/>
                    <a:pt x="-8779" y="1344784"/>
                    <a:pt x="2651" y="1301922"/>
                  </a:cubicBezTo>
                  <a:lnTo>
                    <a:pt x="327454" y="60814"/>
                  </a:lnTo>
                  <a:cubicBezTo>
                    <a:pt x="338883" y="16999"/>
                    <a:pt x="382698" y="-8718"/>
                    <a:pt x="426513" y="27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" name="Google Shape;176;p6"/>
            <p:cNvGrpSpPr/>
            <p:nvPr/>
          </p:nvGrpSpPr>
          <p:grpSpPr>
            <a:xfrm rot="531790">
              <a:off x="8586217" y="2382636"/>
              <a:ext cx="3497753" cy="2826395"/>
              <a:chOff x="6494351" y="3204355"/>
              <a:chExt cx="2337021" cy="1888454"/>
            </a:xfrm>
          </p:grpSpPr>
          <p:sp>
            <p:nvSpPr>
              <p:cNvPr id="177" name="Google Shape;177;p6"/>
              <p:cNvSpPr/>
              <p:nvPr/>
            </p:nvSpPr>
            <p:spPr>
              <a:xfrm>
                <a:off x="6494351" y="3204355"/>
                <a:ext cx="2337021" cy="1888454"/>
              </a:xfrm>
              <a:custGeom>
                <a:avLst/>
                <a:gdLst/>
                <a:ahLst/>
                <a:cxnLst/>
                <a:rect l="l" t="t" r="r" b="b"/>
                <a:pathLst>
                  <a:path w="2337021" h="1888454" extrusionOk="0">
                    <a:moveTo>
                      <a:pt x="426513" y="2712"/>
                    </a:moveTo>
                    <a:lnTo>
                      <a:pt x="2276268" y="487534"/>
                    </a:lnTo>
                    <a:cubicBezTo>
                      <a:pt x="2319131" y="498964"/>
                      <a:pt x="2345801" y="543732"/>
                      <a:pt x="2334371" y="586594"/>
                    </a:cubicBezTo>
                    <a:lnTo>
                      <a:pt x="2009568" y="1827701"/>
                    </a:lnTo>
                    <a:cubicBezTo>
                      <a:pt x="1998138" y="1870564"/>
                      <a:pt x="1953371" y="1897234"/>
                      <a:pt x="1910509" y="1885804"/>
                    </a:cubicBezTo>
                    <a:lnTo>
                      <a:pt x="60754" y="1400982"/>
                    </a:lnTo>
                    <a:cubicBezTo>
                      <a:pt x="17891" y="1389551"/>
                      <a:pt x="-8779" y="1344784"/>
                      <a:pt x="2651" y="1301922"/>
                    </a:cubicBezTo>
                    <a:lnTo>
                      <a:pt x="327454" y="60814"/>
                    </a:lnTo>
                    <a:cubicBezTo>
                      <a:pt x="338883" y="16999"/>
                      <a:pt x="382698" y="-8718"/>
                      <a:pt x="426513" y="27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6"/>
              <p:cNvSpPr/>
              <p:nvPr/>
            </p:nvSpPr>
            <p:spPr>
              <a:xfrm>
                <a:off x="6913244" y="3300412"/>
                <a:ext cx="1918128" cy="1791445"/>
              </a:xfrm>
              <a:custGeom>
                <a:avLst/>
                <a:gdLst/>
                <a:ahLst/>
                <a:cxnLst/>
                <a:rect l="l" t="t" r="r" b="b"/>
                <a:pathLst>
                  <a:path w="1918128" h="1791445" extrusionOk="0">
                    <a:moveTo>
                      <a:pt x="365760" y="0"/>
                    </a:moveTo>
                    <a:lnTo>
                      <a:pt x="1857375" y="390525"/>
                    </a:lnTo>
                    <a:cubicBezTo>
                      <a:pt x="1900238" y="401955"/>
                      <a:pt x="1926907" y="446722"/>
                      <a:pt x="1915478" y="489585"/>
                    </a:cubicBezTo>
                    <a:lnTo>
                      <a:pt x="1590675" y="1730693"/>
                    </a:lnTo>
                    <a:cubicBezTo>
                      <a:pt x="1579245" y="1773555"/>
                      <a:pt x="1534478" y="1800225"/>
                      <a:pt x="1491615" y="1788795"/>
                    </a:cubicBezTo>
                    <a:lnTo>
                      <a:pt x="0" y="1398270"/>
                    </a:lnTo>
                    <a:lnTo>
                      <a:pt x="3657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6"/>
              <p:cNvSpPr/>
              <p:nvPr/>
            </p:nvSpPr>
            <p:spPr>
              <a:xfrm>
                <a:off x="7026592" y="3425190"/>
                <a:ext cx="1707832" cy="1560194"/>
              </a:xfrm>
              <a:custGeom>
                <a:avLst/>
                <a:gdLst/>
                <a:ahLst/>
                <a:cxnLst/>
                <a:rect l="l" t="t" r="r" b="b"/>
                <a:pathLst>
                  <a:path w="1707832" h="1560194" extrusionOk="0">
                    <a:moveTo>
                      <a:pt x="294322" y="102870"/>
                    </a:moveTo>
                    <a:cubicBezTo>
                      <a:pt x="293370" y="105727"/>
                      <a:pt x="291465" y="106680"/>
                      <a:pt x="288607" y="106680"/>
                    </a:cubicBezTo>
                    <a:cubicBezTo>
                      <a:pt x="285750" y="105727"/>
                      <a:pt x="284797" y="103822"/>
                      <a:pt x="284797" y="100965"/>
                    </a:cubicBezTo>
                    <a:lnTo>
                      <a:pt x="310515" y="3810"/>
                    </a:lnTo>
                    <a:cubicBezTo>
                      <a:pt x="311467" y="952"/>
                      <a:pt x="313372" y="0"/>
                      <a:pt x="316230" y="0"/>
                    </a:cubicBezTo>
                    <a:lnTo>
                      <a:pt x="411480" y="24765"/>
                    </a:lnTo>
                    <a:cubicBezTo>
                      <a:pt x="414338" y="25717"/>
                      <a:pt x="415290" y="27622"/>
                      <a:pt x="415290" y="30480"/>
                    </a:cubicBezTo>
                    <a:cubicBezTo>
                      <a:pt x="414338" y="33338"/>
                      <a:pt x="412432" y="34290"/>
                      <a:pt x="409575" y="34290"/>
                    </a:cubicBezTo>
                    <a:lnTo>
                      <a:pt x="318135" y="10477"/>
                    </a:lnTo>
                    <a:lnTo>
                      <a:pt x="294322" y="102870"/>
                    </a:lnTo>
                    <a:lnTo>
                      <a:pt x="294322" y="102870"/>
                    </a:lnTo>
                    <a:close/>
                    <a:moveTo>
                      <a:pt x="1606868" y="347663"/>
                    </a:moveTo>
                    <a:cubicBezTo>
                      <a:pt x="1604010" y="346710"/>
                      <a:pt x="1603057" y="344805"/>
                      <a:pt x="1603057" y="341947"/>
                    </a:cubicBezTo>
                    <a:cubicBezTo>
                      <a:pt x="1604010" y="339090"/>
                      <a:pt x="1605915" y="338138"/>
                      <a:pt x="1608772" y="338138"/>
                    </a:cubicBezTo>
                    <a:lnTo>
                      <a:pt x="1704022" y="362902"/>
                    </a:lnTo>
                    <a:cubicBezTo>
                      <a:pt x="1706880" y="363855"/>
                      <a:pt x="1707832" y="365760"/>
                      <a:pt x="1707832" y="368617"/>
                    </a:cubicBezTo>
                    <a:lnTo>
                      <a:pt x="1682115" y="465772"/>
                    </a:lnTo>
                    <a:cubicBezTo>
                      <a:pt x="1681163" y="468630"/>
                      <a:pt x="1679257" y="469582"/>
                      <a:pt x="1676400" y="469582"/>
                    </a:cubicBezTo>
                    <a:cubicBezTo>
                      <a:pt x="1673543" y="468630"/>
                      <a:pt x="1672590" y="466725"/>
                      <a:pt x="1672590" y="463867"/>
                    </a:cubicBezTo>
                    <a:lnTo>
                      <a:pt x="1696402" y="371475"/>
                    </a:lnTo>
                    <a:lnTo>
                      <a:pt x="1606868" y="347663"/>
                    </a:lnTo>
                    <a:lnTo>
                      <a:pt x="1606868" y="347663"/>
                    </a:lnTo>
                    <a:close/>
                    <a:moveTo>
                      <a:pt x="1413510" y="1457325"/>
                    </a:moveTo>
                    <a:cubicBezTo>
                      <a:pt x="1414463" y="1454467"/>
                      <a:pt x="1416368" y="1453515"/>
                      <a:pt x="1419225" y="1453515"/>
                    </a:cubicBezTo>
                    <a:cubicBezTo>
                      <a:pt x="1422082" y="1454467"/>
                      <a:pt x="1423035" y="1456373"/>
                      <a:pt x="1423035" y="1459230"/>
                    </a:cubicBezTo>
                    <a:lnTo>
                      <a:pt x="1397318" y="1556385"/>
                    </a:lnTo>
                    <a:cubicBezTo>
                      <a:pt x="1396365" y="1559242"/>
                      <a:pt x="1394460" y="1560195"/>
                      <a:pt x="1391602" y="1560195"/>
                    </a:cubicBezTo>
                    <a:lnTo>
                      <a:pt x="1296352" y="1535430"/>
                    </a:lnTo>
                    <a:cubicBezTo>
                      <a:pt x="1293495" y="1534478"/>
                      <a:pt x="1292543" y="1532573"/>
                      <a:pt x="1292543" y="1529715"/>
                    </a:cubicBezTo>
                    <a:cubicBezTo>
                      <a:pt x="1293495" y="1526857"/>
                      <a:pt x="1295400" y="1525905"/>
                      <a:pt x="1298257" y="1525905"/>
                    </a:cubicBezTo>
                    <a:lnTo>
                      <a:pt x="1389697" y="1549717"/>
                    </a:lnTo>
                    <a:lnTo>
                      <a:pt x="1413510" y="1457325"/>
                    </a:lnTo>
                    <a:lnTo>
                      <a:pt x="1413510" y="1457325"/>
                    </a:lnTo>
                    <a:close/>
                    <a:moveTo>
                      <a:pt x="100965" y="1212532"/>
                    </a:moveTo>
                    <a:cubicBezTo>
                      <a:pt x="103822" y="1213485"/>
                      <a:pt x="104775" y="1215390"/>
                      <a:pt x="104775" y="1218248"/>
                    </a:cubicBezTo>
                    <a:cubicBezTo>
                      <a:pt x="103822" y="1221105"/>
                      <a:pt x="101917" y="1222057"/>
                      <a:pt x="99060" y="1222057"/>
                    </a:cubicBezTo>
                    <a:lnTo>
                      <a:pt x="3810" y="1197292"/>
                    </a:lnTo>
                    <a:cubicBezTo>
                      <a:pt x="952" y="1196340"/>
                      <a:pt x="0" y="1194435"/>
                      <a:pt x="0" y="1191578"/>
                    </a:cubicBezTo>
                    <a:lnTo>
                      <a:pt x="25717" y="1094423"/>
                    </a:lnTo>
                    <a:cubicBezTo>
                      <a:pt x="26670" y="1091565"/>
                      <a:pt x="28575" y="1090613"/>
                      <a:pt x="31432" y="1090613"/>
                    </a:cubicBezTo>
                    <a:cubicBezTo>
                      <a:pt x="34290" y="1091565"/>
                      <a:pt x="35242" y="1093470"/>
                      <a:pt x="35242" y="1096328"/>
                    </a:cubicBezTo>
                    <a:lnTo>
                      <a:pt x="11430" y="1188720"/>
                    </a:lnTo>
                    <a:lnTo>
                      <a:pt x="100965" y="121253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6"/>
              <p:cNvSpPr/>
              <p:nvPr/>
            </p:nvSpPr>
            <p:spPr>
              <a:xfrm>
                <a:off x="6722322" y="3787669"/>
                <a:ext cx="309455" cy="309455"/>
              </a:xfrm>
              <a:custGeom>
                <a:avLst/>
                <a:gdLst/>
                <a:ahLst/>
                <a:cxnLst/>
                <a:rect l="l" t="t" r="r" b="b"/>
                <a:pathLst>
                  <a:path w="309455" h="309455" extrusionOk="0">
                    <a:moveTo>
                      <a:pt x="193780" y="5185"/>
                    </a:moveTo>
                    <a:cubicBezTo>
                      <a:pt x="276648" y="27093"/>
                      <a:pt x="326178" y="110913"/>
                      <a:pt x="304270" y="193780"/>
                    </a:cubicBezTo>
                    <a:cubicBezTo>
                      <a:pt x="282363" y="276648"/>
                      <a:pt x="198543" y="326178"/>
                      <a:pt x="115675" y="304270"/>
                    </a:cubicBezTo>
                    <a:cubicBezTo>
                      <a:pt x="32808" y="282363"/>
                      <a:pt x="-16722" y="198543"/>
                      <a:pt x="5185" y="115675"/>
                    </a:cubicBezTo>
                    <a:cubicBezTo>
                      <a:pt x="27093" y="32808"/>
                      <a:pt x="111865" y="-16722"/>
                      <a:pt x="193780" y="518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6"/>
              <p:cNvSpPr/>
              <p:nvPr/>
            </p:nvSpPr>
            <p:spPr>
              <a:xfrm>
                <a:off x="6794396" y="3858791"/>
                <a:ext cx="167212" cy="167212"/>
              </a:xfrm>
              <a:custGeom>
                <a:avLst/>
                <a:gdLst/>
                <a:ahLst/>
                <a:cxnLst/>
                <a:rect l="l" t="t" r="r" b="b"/>
                <a:pathLst>
                  <a:path w="167212" h="167212" extrusionOk="0">
                    <a:moveTo>
                      <a:pt x="104561" y="2644"/>
                    </a:moveTo>
                    <a:cubicBezTo>
                      <a:pt x="149329" y="14074"/>
                      <a:pt x="175998" y="59794"/>
                      <a:pt x="164569" y="104561"/>
                    </a:cubicBezTo>
                    <a:cubicBezTo>
                      <a:pt x="153139" y="149329"/>
                      <a:pt x="107419" y="175999"/>
                      <a:pt x="62651" y="164569"/>
                    </a:cubicBezTo>
                    <a:cubicBezTo>
                      <a:pt x="17884" y="153139"/>
                      <a:pt x="-8786" y="107419"/>
                      <a:pt x="2644" y="62651"/>
                    </a:cubicBezTo>
                    <a:cubicBezTo>
                      <a:pt x="14073" y="17884"/>
                      <a:pt x="59794" y="-8786"/>
                      <a:pt x="104561" y="26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6"/>
              <p:cNvSpPr/>
              <p:nvPr/>
            </p:nvSpPr>
            <p:spPr>
              <a:xfrm>
                <a:off x="6610223" y="3390773"/>
                <a:ext cx="535559" cy="1103249"/>
              </a:xfrm>
              <a:custGeom>
                <a:avLst/>
                <a:gdLst/>
                <a:ahLst/>
                <a:cxnLst/>
                <a:rect l="l" t="t" r="r" b="b"/>
                <a:pathLst>
                  <a:path w="535559" h="1103249" extrusionOk="0">
                    <a:moveTo>
                      <a:pt x="271590" y="109664"/>
                    </a:moveTo>
                    <a:cubicBezTo>
                      <a:pt x="341122" y="127762"/>
                      <a:pt x="410655" y="145860"/>
                      <a:pt x="480187" y="163957"/>
                    </a:cubicBezTo>
                    <a:cubicBezTo>
                      <a:pt x="499237" y="168719"/>
                      <a:pt x="510667" y="188722"/>
                      <a:pt x="505905" y="207772"/>
                    </a:cubicBezTo>
                    <a:lnTo>
                      <a:pt x="505905" y="207772"/>
                    </a:lnTo>
                    <a:cubicBezTo>
                      <a:pt x="501142" y="226822"/>
                      <a:pt x="481140" y="238252"/>
                      <a:pt x="463042" y="233489"/>
                    </a:cubicBezTo>
                    <a:cubicBezTo>
                      <a:pt x="393509" y="215392"/>
                      <a:pt x="323977" y="197294"/>
                      <a:pt x="254445" y="179197"/>
                    </a:cubicBezTo>
                    <a:cubicBezTo>
                      <a:pt x="235395" y="174435"/>
                      <a:pt x="223965" y="154432"/>
                      <a:pt x="228727" y="136335"/>
                    </a:cubicBezTo>
                    <a:lnTo>
                      <a:pt x="228727" y="136335"/>
                    </a:lnTo>
                    <a:cubicBezTo>
                      <a:pt x="233490" y="116332"/>
                      <a:pt x="252540" y="104902"/>
                      <a:pt x="271590" y="109664"/>
                    </a:cubicBezTo>
                    <a:lnTo>
                      <a:pt x="271590" y="109664"/>
                    </a:lnTo>
                    <a:close/>
                    <a:moveTo>
                      <a:pt x="72517" y="870712"/>
                    </a:moveTo>
                    <a:cubicBezTo>
                      <a:pt x="142049" y="888809"/>
                      <a:pt x="211582" y="906907"/>
                      <a:pt x="281115" y="925005"/>
                    </a:cubicBezTo>
                    <a:cubicBezTo>
                      <a:pt x="300165" y="929767"/>
                      <a:pt x="311595" y="949770"/>
                      <a:pt x="306832" y="967867"/>
                    </a:cubicBezTo>
                    <a:lnTo>
                      <a:pt x="306832" y="967867"/>
                    </a:lnTo>
                    <a:cubicBezTo>
                      <a:pt x="302070" y="986917"/>
                      <a:pt x="282067" y="998347"/>
                      <a:pt x="263970" y="993584"/>
                    </a:cubicBezTo>
                    <a:cubicBezTo>
                      <a:pt x="194437" y="975487"/>
                      <a:pt x="124905" y="957390"/>
                      <a:pt x="55372" y="939292"/>
                    </a:cubicBezTo>
                    <a:cubicBezTo>
                      <a:pt x="36322" y="934530"/>
                      <a:pt x="24892" y="914527"/>
                      <a:pt x="29655" y="896430"/>
                    </a:cubicBezTo>
                    <a:lnTo>
                      <a:pt x="29655" y="896430"/>
                    </a:lnTo>
                    <a:cubicBezTo>
                      <a:pt x="33464" y="876427"/>
                      <a:pt x="53467" y="864997"/>
                      <a:pt x="72517" y="870712"/>
                    </a:cubicBezTo>
                    <a:lnTo>
                      <a:pt x="72517" y="870712"/>
                    </a:lnTo>
                    <a:close/>
                    <a:moveTo>
                      <a:pt x="43942" y="978345"/>
                    </a:moveTo>
                    <a:cubicBezTo>
                      <a:pt x="24892" y="973582"/>
                      <a:pt x="5842" y="985012"/>
                      <a:pt x="1080" y="1004062"/>
                    </a:cubicBezTo>
                    <a:lnTo>
                      <a:pt x="1080" y="1004062"/>
                    </a:lnTo>
                    <a:cubicBezTo>
                      <a:pt x="-3683" y="1023112"/>
                      <a:pt x="7747" y="1042162"/>
                      <a:pt x="26797" y="1047877"/>
                    </a:cubicBezTo>
                    <a:lnTo>
                      <a:pt x="235395" y="1102170"/>
                    </a:lnTo>
                    <a:cubicBezTo>
                      <a:pt x="254445" y="1106932"/>
                      <a:pt x="273495" y="1095502"/>
                      <a:pt x="278257" y="1076452"/>
                    </a:cubicBezTo>
                    <a:lnTo>
                      <a:pt x="278257" y="1076452"/>
                    </a:lnTo>
                    <a:cubicBezTo>
                      <a:pt x="283020" y="1057402"/>
                      <a:pt x="271590" y="1038352"/>
                      <a:pt x="252540" y="1032637"/>
                    </a:cubicBezTo>
                    <a:lnTo>
                      <a:pt x="43942" y="978345"/>
                    </a:lnTo>
                    <a:lnTo>
                      <a:pt x="43942" y="978345"/>
                    </a:lnTo>
                    <a:close/>
                    <a:moveTo>
                      <a:pt x="101092" y="762127"/>
                    </a:moveTo>
                    <a:cubicBezTo>
                      <a:pt x="82042" y="757365"/>
                      <a:pt x="62992" y="768795"/>
                      <a:pt x="58230" y="787845"/>
                    </a:cubicBezTo>
                    <a:lnTo>
                      <a:pt x="58230" y="787845"/>
                    </a:lnTo>
                    <a:cubicBezTo>
                      <a:pt x="53467" y="806895"/>
                      <a:pt x="64897" y="825945"/>
                      <a:pt x="83947" y="831659"/>
                    </a:cubicBezTo>
                    <a:lnTo>
                      <a:pt x="292545" y="885952"/>
                    </a:lnTo>
                    <a:cubicBezTo>
                      <a:pt x="311595" y="890715"/>
                      <a:pt x="330645" y="879284"/>
                      <a:pt x="336359" y="860234"/>
                    </a:cubicBezTo>
                    <a:lnTo>
                      <a:pt x="336359" y="860234"/>
                    </a:lnTo>
                    <a:cubicBezTo>
                      <a:pt x="341122" y="841184"/>
                      <a:pt x="329692" y="822134"/>
                      <a:pt x="310642" y="817372"/>
                    </a:cubicBezTo>
                    <a:lnTo>
                      <a:pt x="101092" y="762127"/>
                    </a:lnTo>
                    <a:lnTo>
                      <a:pt x="101092" y="762127"/>
                    </a:lnTo>
                    <a:close/>
                    <a:moveTo>
                      <a:pt x="243015" y="218249"/>
                    </a:moveTo>
                    <a:cubicBezTo>
                      <a:pt x="223965" y="213487"/>
                      <a:pt x="204915" y="224917"/>
                      <a:pt x="199199" y="243967"/>
                    </a:cubicBezTo>
                    <a:lnTo>
                      <a:pt x="199199" y="243967"/>
                    </a:lnTo>
                    <a:cubicBezTo>
                      <a:pt x="194437" y="263017"/>
                      <a:pt x="205867" y="282067"/>
                      <a:pt x="224917" y="286830"/>
                    </a:cubicBezTo>
                    <a:lnTo>
                      <a:pt x="433515" y="341122"/>
                    </a:lnTo>
                    <a:cubicBezTo>
                      <a:pt x="452565" y="345885"/>
                      <a:pt x="471615" y="334455"/>
                      <a:pt x="476377" y="315405"/>
                    </a:cubicBezTo>
                    <a:lnTo>
                      <a:pt x="476377" y="315405"/>
                    </a:lnTo>
                    <a:cubicBezTo>
                      <a:pt x="481140" y="296355"/>
                      <a:pt x="469709" y="277305"/>
                      <a:pt x="450659" y="272542"/>
                    </a:cubicBezTo>
                    <a:lnTo>
                      <a:pt x="243015" y="218249"/>
                    </a:lnTo>
                    <a:lnTo>
                      <a:pt x="243015" y="218249"/>
                    </a:lnTo>
                    <a:close/>
                    <a:moveTo>
                      <a:pt x="300165" y="1080"/>
                    </a:moveTo>
                    <a:cubicBezTo>
                      <a:pt x="281115" y="-3683"/>
                      <a:pt x="262065" y="7747"/>
                      <a:pt x="257302" y="26797"/>
                    </a:cubicBezTo>
                    <a:lnTo>
                      <a:pt x="257302" y="26797"/>
                    </a:lnTo>
                    <a:cubicBezTo>
                      <a:pt x="252540" y="45847"/>
                      <a:pt x="263970" y="64897"/>
                      <a:pt x="283020" y="69660"/>
                    </a:cubicBezTo>
                    <a:lnTo>
                      <a:pt x="491617" y="123952"/>
                    </a:lnTo>
                    <a:cubicBezTo>
                      <a:pt x="510667" y="128714"/>
                      <a:pt x="529717" y="117285"/>
                      <a:pt x="534480" y="98235"/>
                    </a:cubicBezTo>
                    <a:lnTo>
                      <a:pt x="534480" y="98235"/>
                    </a:lnTo>
                    <a:cubicBezTo>
                      <a:pt x="539242" y="79185"/>
                      <a:pt x="527812" y="60135"/>
                      <a:pt x="508762" y="55372"/>
                    </a:cubicBezTo>
                    <a:lnTo>
                      <a:pt x="300165" y="108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" name="Google Shape;183;p6"/>
          <p:cNvGrpSpPr/>
          <p:nvPr/>
        </p:nvGrpSpPr>
        <p:grpSpPr>
          <a:xfrm>
            <a:off x="8240222" y="2264029"/>
            <a:ext cx="298533" cy="410913"/>
            <a:chOff x="3426491" y="5931793"/>
            <a:chExt cx="814775" cy="842265"/>
          </a:xfrm>
        </p:grpSpPr>
        <p:sp>
          <p:nvSpPr>
            <p:cNvPr id="184" name="Google Shape;184;p6"/>
            <p:cNvSpPr/>
            <p:nvPr/>
          </p:nvSpPr>
          <p:spPr>
            <a:xfrm>
              <a:off x="3538472" y="5931793"/>
              <a:ext cx="702794" cy="796355"/>
            </a:xfrm>
            <a:custGeom>
              <a:avLst/>
              <a:gdLst/>
              <a:ahLst/>
              <a:cxnLst/>
              <a:rect l="l" t="t" r="r" b="b"/>
              <a:pathLst>
                <a:path w="408008" h="462325" extrusionOk="0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3426491" y="5977703"/>
              <a:ext cx="702794" cy="796355"/>
            </a:xfrm>
            <a:custGeom>
              <a:avLst/>
              <a:gdLst/>
              <a:ahLst/>
              <a:cxnLst/>
              <a:rect l="l" t="t" r="r" b="b"/>
              <a:pathLst>
                <a:path w="408008" h="462325" extrusionOk="0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" name="Google Shape;186;p6"/>
          <p:cNvGrpSpPr/>
          <p:nvPr/>
        </p:nvGrpSpPr>
        <p:grpSpPr>
          <a:xfrm rot="-8717163">
            <a:off x="1632436" y="34521"/>
            <a:ext cx="201941" cy="609257"/>
            <a:chOff x="6286819" y="3044637"/>
            <a:chExt cx="551300" cy="1248275"/>
          </a:xfrm>
        </p:grpSpPr>
        <p:sp>
          <p:nvSpPr>
            <p:cNvPr id="187" name="Google Shape;187;p6"/>
            <p:cNvSpPr/>
            <p:nvPr/>
          </p:nvSpPr>
          <p:spPr>
            <a:xfrm>
              <a:off x="6319036" y="3044637"/>
              <a:ext cx="519083" cy="1215167"/>
            </a:xfrm>
            <a:custGeom>
              <a:avLst/>
              <a:gdLst/>
              <a:ahLst/>
              <a:cxnLst/>
              <a:rect l="l" t="t" r="r" b="b"/>
              <a:pathLst>
                <a:path w="519083" h="1215167" extrusionOk="0">
                  <a:moveTo>
                    <a:pt x="11490" y="0"/>
                  </a:moveTo>
                  <a:lnTo>
                    <a:pt x="47820" y="70316"/>
                  </a:lnTo>
                  <a:lnTo>
                    <a:pt x="59088" y="65654"/>
                  </a:lnTo>
                  <a:lnTo>
                    <a:pt x="163692" y="225829"/>
                  </a:lnTo>
                  <a:lnTo>
                    <a:pt x="163985" y="225711"/>
                  </a:lnTo>
                  <a:lnTo>
                    <a:pt x="519083" y="1105440"/>
                  </a:lnTo>
                  <a:lnTo>
                    <a:pt x="507382" y="1110163"/>
                  </a:lnTo>
                  <a:lnTo>
                    <a:pt x="515051" y="1136787"/>
                  </a:lnTo>
                  <a:cubicBezTo>
                    <a:pt x="521437" y="1174179"/>
                    <a:pt x="513744" y="1205570"/>
                    <a:pt x="494048" y="1212956"/>
                  </a:cubicBezTo>
                  <a:cubicBezTo>
                    <a:pt x="480917" y="1218700"/>
                    <a:pt x="464503" y="1212956"/>
                    <a:pt x="448705" y="1199210"/>
                  </a:cubicBezTo>
                  <a:lnTo>
                    <a:pt x="414056" y="1147834"/>
                  </a:lnTo>
                  <a:lnTo>
                    <a:pt x="401888" y="1152746"/>
                  </a:lnTo>
                  <a:lnTo>
                    <a:pt x="47051" y="273665"/>
                  </a:lnTo>
                  <a:lnTo>
                    <a:pt x="45958" y="274105"/>
                  </a:lnTo>
                  <a:lnTo>
                    <a:pt x="11490" y="85350"/>
                  </a:lnTo>
                  <a:lnTo>
                    <a:pt x="22212" y="8091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" name="Google Shape;188;p6"/>
            <p:cNvGrpSpPr/>
            <p:nvPr/>
          </p:nvGrpSpPr>
          <p:grpSpPr>
            <a:xfrm>
              <a:off x="6286819" y="3077746"/>
              <a:ext cx="519766" cy="1215166"/>
              <a:chOff x="6072187" y="3225165"/>
              <a:chExt cx="301629" cy="705180"/>
            </a:xfrm>
          </p:grpSpPr>
          <p:sp>
            <p:nvSpPr>
              <p:cNvPr id="189" name="Google Shape;189;p6"/>
              <p:cNvSpPr/>
              <p:nvPr/>
            </p:nvSpPr>
            <p:spPr>
              <a:xfrm>
                <a:off x="6300658" y="3817288"/>
                <a:ext cx="71695" cy="113057"/>
              </a:xfrm>
              <a:custGeom>
                <a:avLst/>
                <a:gdLst/>
                <a:ahLst/>
                <a:cxnLst/>
                <a:rect l="l" t="t" r="r" b="b"/>
                <a:pathLst>
                  <a:path w="71695" h="113057" extrusionOk="0">
                    <a:moveTo>
                      <a:pt x="13464" y="1284"/>
                    </a:moveTo>
                    <a:cubicBezTo>
                      <a:pt x="28704" y="-5384"/>
                      <a:pt x="51564" y="14619"/>
                      <a:pt x="63947" y="45099"/>
                    </a:cubicBezTo>
                    <a:cubicBezTo>
                      <a:pt x="76329" y="75579"/>
                      <a:pt x="73472" y="106059"/>
                      <a:pt x="58232" y="111774"/>
                    </a:cubicBezTo>
                    <a:cubicBezTo>
                      <a:pt x="42992" y="118441"/>
                      <a:pt x="20132" y="98439"/>
                      <a:pt x="7749" y="67959"/>
                    </a:cubicBezTo>
                    <a:cubicBezTo>
                      <a:pt x="-4633" y="37479"/>
                      <a:pt x="-1776" y="7951"/>
                      <a:pt x="13464" y="128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6"/>
              <p:cNvSpPr/>
              <p:nvPr/>
            </p:nvSpPr>
            <p:spPr>
              <a:xfrm rot="-1320846">
                <a:off x="6199891" y="3349771"/>
                <a:ext cx="73373" cy="550784"/>
              </a:xfrm>
              <a:custGeom>
                <a:avLst/>
                <a:gdLst/>
                <a:ahLst/>
                <a:cxnLst/>
                <a:rect l="l" t="t" r="r" b="b"/>
                <a:pathLst>
                  <a:path w="73341" h="550541" extrusionOk="0">
                    <a:moveTo>
                      <a:pt x="0" y="0"/>
                    </a:moveTo>
                    <a:lnTo>
                      <a:pt x="73342" y="0"/>
                    </a:lnTo>
                    <a:lnTo>
                      <a:pt x="73342" y="550541"/>
                    </a:lnTo>
                    <a:lnTo>
                      <a:pt x="0" y="55054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6"/>
              <p:cNvSpPr/>
              <p:nvPr/>
            </p:nvSpPr>
            <p:spPr>
              <a:xfrm>
                <a:off x="6072187" y="3225165"/>
                <a:ext cx="36194" cy="64769"/>
              </a:xfrm>
              <a:custGeom>
                <a:avLst/>
                <a:gdLst/>
                <a:ahLst/>
                <a:cxnLst/>
                <a:rect l="l" t="t" r="r" b="b"/>
                <a:pathLst>
                  <a:path w="36194" h="64769" extrusionOk="0">
                    <a:moveTo>
                      <a:pt x="18097" y="64770"/>
                    </a:moveTo>
                    <a:lnTo>
                      <a:pt x="36195" y="57150"/>
                    </a:lnTo>
                    <a:lnTo>
                      <a:pt x="6668" y="0"/>
                    </a:lnTo>
                    <a:lnTo>
                      <a:pt x="0" y="285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6"/>
              <p:cNvSpPr/>
              <p:nvPr/>
            </p:nvSpPr>
            <p:spPr>
              <a:xfrm>
                <a:off x="6078855" y="3263265"/>
                <a:ext cx="88582" cy="120967"/>
              </a:xfrm>
              <a:custGeom>
                <a:avLst/>
                <a:gdLst/>
                <a:ahLst/>
                <a:cxnLst/>
                <a:rect l="l" t="t" r="r" b="b"/>
                <a:pathLst>
                  <a:path w="88582" h="120967" extrusionOk="0">
                    <a:moveTo>
                      <a:pt x="20002" y="120967"/>
                    </a:moveTo>
                    <a:lnTo>
                      <a:pt x="88582" y="93345"/>
                    </a:lnTo>
                    <a:lnTo>
                      <a:pt x="27622" y="0"/>
                    </a:lnTo>
                    <a:lnTo>
                      <a:pt x="0" y="114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" name="Google Shape;193;p6"/>
          <p:cNvGrpSpPr/>
          <p:nvPr/>
        </p:nvGrpSpPr>
        <p:grpSpPr>
          <a:xfrm>
            <a:off x="226218" y="5403690"/>
            <a:ext cx="569862" cy="691453"/>
            <a:chOff x="1731097" y="2015405"/>
            <a:chExt cx="1555300" cy="1417300"/>
          </a:xfrm>
        </p:grpSpPr>
        <p:sp>
          <p:nvSpPr>
            <p:cNvPr id="194" name="Google Shape;194;p6"/>
            <p:cNvSpPr/>
            <p:nvPr/>
          </p:nvSpPr>
          <p:spPr>
            <a:xfrm>
              <a:off x="1801240" y="2015405"/>
              <a:ext cx="1485157" cy="1389997"/>
            </a:xfrm>
            <a:custGeom>
              <a:avLst/>
              <a:gdLst/>
              <a:ahLst/>
              <a:cxnLst/>
              <a:rect l="l" t="t" r="r" b="b"/>
              <a:pathLst>
                <a:path w="862210" h="806965" extrusionOk="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1731097" y="2042708"/>
              <a:ext cx="1485157" cy="1389997"/>
            </a:xfrm>
            <a:custGeom>
              <a:avLst/>
              <a:gdLst/>
              <a:ahLst/>
              <a:cxnLst/>
              <a:rect l="l" t="t" r="r" b="b"/>
              <a:pathLst>
                <a:path w="862210" h="806965" extrusionOk="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1770364" y="2080044"/>
              <a:ext cx="1405305" cy="1310435"/>
            </a:xfrm>
            <a:custGeom>
              <a:avLst/>
              <a:gdLst/>
              <a:ahLst/>
              <a:cxnLst/>
              <a:rect l="l" t="t" r="r" b="b"/>
              <a:pathLst>
                <a:path w="815852" h="760775" extrusionOk="0">
                  <a:moveTo>
                    <a:pt x="4459" y="266564"/>
                  </a:moveTo>
                  <a:lnTo>
                    <a:pt x="75896" y="178934"/>
                  </a:lnTo>
                  <a:lnTo>
                    <a:pt x="84469" y="185601"/>
                  </a:lnTo>
                  <a:cubicBezTo>
                    <a:pt x="93041" y="192269"/>
                    <a:pt x="105424" y="191316"/>
                    <a:pt x="112091" y="182744"/>
                  </a:cubicBezTo>
                  <a:lnTo>
                    <a:pt x="155906" y="128451"/>
                  </a:lnTo>
                  <a:cubicBezTo>
                    <a:pt x="162574" y="119879"/>
                    <a:pt x="161621" y="107497"/>
                    <a:pt x="153049" y="100829"/>
                  </a:cubicBezTo>
                  <a:lnTo>
                    <a:pt x="144476" y="94161"/>
                  </a:lnTo>
                  <a:lnTo>
                    <a:pt x="215914" y="6531"/>
                  </a:lnTo>
                  <a:cubicBezTo>
                    <a:pt x="222581" y="-1089"/>
                    <a:pt x="233059" y="-2041"/>
                    <a:pt x="240679" y="3674"/>
                  </a:cubicBezTo>
                  <a:lnTo>
                    <a:pt x="809321" y="470399"/>
                  </a:lnTo>
                  <a:cubicBezTo>
                    <a:pt x="816941" y="477066"/>
                    <a:pt x="817894" y="487544"/>
                    <a:pt x="812179" y="495164"/>
                  </a:cubicBezTo>
                  <a:lnTo>
                    <a:pt x="599771" y="754244"/>
                  </a:lnTo>
                  <a:cubicBezTo>
                    <a:pt x="593104" y="761864"/>
                    <a:pt x="582626" y="762816"/>
                    <a:pt x="575006" y="757102"/>
                  </a:cubicBezTo>
                  <a:lnTo>
                    <a:pt x="6364" y="290376"/>
                  </a:lnTo>
                  <a:cubicBezTo>
                    <a:pt x="-1256" y="285614"/>
                    <a:pt x="-2209" y="274184"/>
                    <a:pt x="4459" y="2665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" name="Google Shape;197;p6"/>
          <p:cNvSpPr txBox="1">
            <a:spLocks noGrp="1"/>
          </p:cNvSpPr>
          <p:nvPr>
            <p:ph type="title"/>
          </p:nvPr>
        </p:nvSpPr>
        <p:spPr>
          <a:xfrm>
            <a:off x="311700" y="1660200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98" name="Google Shape;198;p6"/>
          <p:cNvSpPr txBox="1">
            <a:spLocks noGrp="1"/>
          </p:cNvSpPr>
          <p:nvPr>
            <p:ph type="body" idx="1"/>
          </p:nvPr>
        </p:nvSpPr>
        <p:spPr>
          <a:xfrm>
            <a:off x="3247917" y="2804067"/>
            <a:ext cx="2598000" cy="32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9" name="Google Shape;199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3DD4AFC6-ECE5-4BC6-8F87-4E5FA2903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0" name="Google Shape;200;p6"/>
          <p:cNvSpPr txBox="1">
            <a:spLocks noGrp="1"/>
          </p:cNvSpPr>
          <p:nvPr>
            <p:ph type="body" idx="2"/>
          </p:nvPr>
        </p:nvSpPr>
        <p:spPr>
          <a:xfrm>
            <a:off x="6184146" y="2804067"/>
            <a:ext cx="2598000" cy="32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1" name="Google Shape;201;p6"/>
          <p:cNvSpPr txBox="1">
            <a:spLocks noGrp="1"/>
          </p:cNvSpPr>
          <p:nvPr>
            <p:ph type="body" idx="3"/>
          </p:nvPr>
        </p:nvSpPr>
        <p:spPr>
          <a:xfrm>
            <a:off x="311700" y="2804067"/>
            <a:ext cx="2598000" cy="32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2" name="Google Shape;202;p6"/>
          <p:cNvSpPr txBox="1"/>
          <p:nvPr/>
        </p:nvSpPr>
        <p:spPr>
          <a:xfrm rot="5400000">
            <a:off x="-942650" y="6397117"/>
            <a:ext cx="21064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chemeClr val="accent5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DD4AFC6-ECE5-4BC6-8F87-4E5FA2903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5" name="Google Shape;205;p7"/>
          <p:cNvSpPr txBox="1">
            <a:spLocks noGrp="1"/>
          </p:cNvSpPr>
          <p:nvPr>
            <p:ph type="title"/>
          </p:nvPr>
        </p:nvSpPr>
        <p:spPr>
          <a:xfrm>
            <a:off x="1908700" y="593367"/>
            <a:ext cx="48849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" name="Google Shape;206;p7"/>
          <p:cNvGrpSpPr/>
          <p:nvPr/>
        </p:nvGrpSpPr>
        <p:grpSpPr>
          <a:xfrm rot="2305970">
            <a:off x="6802091" y="282888"/>
            <a:ext cx="2546695" cy="1218091"/>
            <a:chOff x="2882675" y="129528"/>
            <a:chExt cx="6946105" cy="2493146"/>
          </a:xfrm>
        </p:grpSpPr>
        <p:sp>
          <p:nvSpPr>
            <p:cNvPr id="207" name="Google Shape;207;p7"/>
            <p:cNvSpPr/>
            <p:nvPr/>
          </p:nvSpPr>
          <p:spPr>
            <a:xfrm>
              <a:off x="3974985" y="129528"/>
              <a:ext cx="5853795" cy="1669285"/>
            </a:xfrm>
            <a:custGeom>
              <a:avLst/>
              <a:gdLst/>
              <a:ahLst/>
              <a:cxnLst/>
              <a:rect l="l" t="t" r="r" b="b"/>
              <a:pathLst>
                <a:path w="6540553" h="1582261" extrusionOk="0">
                  <a:moveTo>
                    <a:pt x="78785" y="0"/>
                  </a:moveTo>
                  <a:lnTo>
                    <a:pt x="6473483" y="0"/>
                  </a:lnTo>
                  <a:lnTo>
                    <a:pt x="6540553" y="216185"/>
                  </a:lnTo>
                  <a:lnTo>
                    <a:pt x="5549124" y="1576602"/>
                  </a:lnTo>
                  <a:lnTo>
                    <a:pt x="891252" y="1582261"/>
                  </a:lnTo>
                  <a:lnTo>
                    <a:pt x="0" y="199210"/>
                  </a:lnTo>
                  <a:lnTo>
                    <a:pt x="787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5288893" y="1592328"/>
              <a:ext cx="1739122" cy="1030346"/>
            </a:xfrm>
            <a:custGeom>
              <a:avLst/>
              <a:gdLst/>
              <a:ahLst/>
              <a:cxnLst/>
              <a:rect l="l" t="t" r="r" b="b"/>
              <a:pathLst>
                <a:path w="1009650" h="598169" extrusionOk="0">
                  <a:moveTo>
                    <a:pt x="0" y="0"/>
                  </a:moveTo>
                  <a:lnTo>
                    <a:pt x="1009650" y="0"/>
                  </a:lnTo>
                  <a:lnTo>
                    <a:pt x="1009650" y="598170"/>
                  </a:lnTo>
                  <a:lnTo>
                    <a:pt x="0" y="59817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5288893" y="1592328"/>
              <a:ext cx="1739122" cy="602129"/>
            </a:xfrm>
            <a:custGeom>
              <a:avLst/>
              <a:gdLst/>
              <a:ahLst/>
              <a:cxnLst/>
              <a:rect l="l" t="t" r="r" b="b"/>
              <a:pathLst>
                <a:path w="1009650" h="349567" extrusionOk="0">
                  <a:moveTo>
                    <a:pt x="0" y="0"/>
                  </a:moveTo>
                  <a:lnTo>
                    <a:pt x="1009650" y="0"/>
                  </a:lnTo>
                  <a:lnTo>
                    <a:pt x="1009650" y="349568"/>
                  </a:lnTo>
                  <a:lnTo>
                    <a:pt x="0" y="3495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2882675" y="495907"/>
              <a:ext cx="6551239" cy="1450361"/>
            </a:xfrm>
            <a:custGeom>
              <a:avLst/>
              <a:gdLst/>
              <a:ahLst/>
              <a:cxnLst/>
              <a:rect l="l" t="t" r="r" b="b"/>
              <a:pathLst>
                <a:path w="3803332" h="842009" extrusionOk="0">
                  <a:moveTo>
                    <a:pt x="0" y="0"/>
                  </a:moveTo>
                  <a:lnTo>
                    <a:pt x="3803333" y="0"/>
                  </a:lnTo>
                  <a:lnTo>
                    <a:pt x="3286125" y="842010"/>
                  </a:lnTo>
                  <a:lnTo>
                    <a:pt x="517207" y="8420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2923708" y="563201"/>
              <a:ext cx="6467564" cy="1196056"/>
            </a:xfrm>
            <a:custGeom>
              <a:avLst/>
              <a:gdLst/>
              <a:ahLst/>
              <a:cxnLst/>
              <a:rect l="l" t="t" r="r" b="b"/>
              <a:pathLst>
                <a:path w="3754754" h="694372" extrusionOk="0">
                  <a:moveTo>
                    <a:pt x="3754755" y="0"/>
                  </a:moveTo>
                  <a:lnTo>
                    <a:pt x="3328035" y="694373"/>
                  </a:lnTo>
                  <a:lnTo>
                    <a:pt x="426720" y="694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2882675" y="364599"/>
              <a:ext cx="6551239" cy="131255"/>
            </a:xfrm>
            <a:custGeom>
              <a:avLst/>
              <a:gdLst/>
              <a:ahLst/>
              <a:cxnLst/>
              <a:rect l="l" t="t" r="r" b="b"/>
              <a:pathLst>
                <a:path w="3803332" h="76200" extrusionOk="0">
                  <a:moveTo>
                    <a:pt x="0" y="76200"/>
                  </a:moveTo>
                  <a:lnTo>
                    <a:pt x="3803333" y="76200"/>
                  </a:lnTo>
                  <a:lnTo>
                    <a:pt x="3756660" y="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oogle Shape;213;p7"/>
          <p:cNvGrpSpPr/>
          <p:nvPr/>
        </p:nvGrpSpPr>
        <p:grpSpPr>
          <a:xfrm rot="3597126">
            <a:off x="6453966" y="1260987"/>
            <a:ext cx="2018181" cy="1018091"/>
            <a:chOff x="1617511" y="3116363"/>
            <a:chExt cx="4137082" cy="2773939"/>
          </a:xfrm>
        </p:grpSpPr>
        <p:sp>
          <p:nvSpPr>
            <p:cNvPr id="214" name="Google Shape;214;p7"/>
            <p:cNvSpPr/>
            <p:nvPr/>
          </p:nvSpPr>
          <p:spPr>
            <a:xfrm rot="-1285870">
              <a:off x="1791766" y="3765879"/>
              <a:ext cx="3829995" cy="1451850"/>
            </a:xfrm>
            <a:custGeom>
              <a:avLst/>
              <a:gdLst/>
              <a:ahLst/>
              <a:cxnLst/>
              <a:rect l="l" t="t" r="r" b="b"/>
              <a:pathLst>
                <a:path w="2221295" h="842034" extrusionOk="0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7"/>
            <p:cNvSpPr/>
            <p:nvPr/>
          </p:nvSpPr>
          <p:spPr>
            <a:xfrm rot="-1285870">
              <a:off x="1750344" y="3788938"/>
              <a:ext cx="3829995" cy="1451850"/>
            </a:xfrm>
            <a:custGeom>
              <a:avLst/>
              <a:gdLst/>
              <a:ahLst/>
              <a:cxnLst/>
              <a:rect l="l" t="t" r="r" b="b"/>
              <a:pathLst>
                <a:path w="2221295" h="842034" extrusionOk="0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1748503" y="3281277"/>
              <a:ext cx="3796535" cy="2385549"/>
            </a:xfrm>
            <a:custGeom>
              <a:avLst/>
              <a:gdLst/>
              <a:ahLst/>
              <a:cxnLst/>
              <a:rect l="l" t="t" r="r" b="b"/>
              <a:pathLst>
                <a:path w="2204084" h="1384934" extrusionOk="0">
                  <a:moveTo>
                    <a:pt x="235268" y="829628"/>
                  </a:moveTo>
                  <a:cubicBezTo>
                    <a:pt x="277178" y="813435"/>
                    <a:pt x="319088" y="797243"/>
                    <a:pt x="360045" y="780097"/>
                  </a:cubicBezTo>
                  <a:cubicBezTo>
                    <a:pt x="371475" y="809625"/>
                    <a:pt x="383858" y="840105"/>
                    <a:pt x="395288" y="869632"/>
                  </a:cubicBezTo>
                  <a:cubicBezTo>
                    <a:pt x="353378" y="885825"/>
                    <a:pt x="311468" y="902018"/>
                    <a:pt x="270510" y="919163"/>
                  </a:cubicBezTo>
                  <a:cubicBezTo>
                    <a:pt x="258127" y="889635"/>
                    <a:pt x="246698" y="860107"/>
                    <a:pt x="235268" y="829628"/>
                  </a:cubicBezTo>
                  <a:lnTo>
                    <a:pt x="235268" y="829628"/>
                  </a:lnTo>
                  <a:close/>
                  <a:moveTo>
                    <a:pt x="183833" y="699135"/>
                  </a:moveTo>
                  <a:cubicBezTo>
                    <a:pt x="195263" y="728663"/>
                    <a:pt x="207645" y="759143"/>
                    <a:pt x="219075" y="788670"/>
                  </a:cubicBezTo>
                  <a:cubicBezTo>
                    <a:pt x="260985" y="772478"/>
                    <a:pt x="302895" y="756285"/>
                    <a:pt x="343853" y="739140"/>
                  </a:cubicBezTo>
                  <a:cubicBezTo>
                    <a:pt x="332423" y="709613"/>
                    <a:pt x="320040" y="679132"/>
                    <a:pt x="308610" y="649605"/>
                  </a:cubicBezTo>
                  <a:cubicBezTo>
                    <a:pt x="266700" y="665797"/>
                    <a:pt x="225743" y="681990"/>
                    <a:pt x="183833" y="699135"/>
                  </a:cubicBezTo>
                  <a:lnTo>
                    <a:pt x="183833" y="699135"/>
                  </a:lnTo>
                  <a:close/>
                  <a:moveTo>
                    <a:pt x="1838325" y="49530"/>
                  </a:moveTo>
                  <a:lnTo>
                    <a:pt x="1963103" y="0"/>
                  </a:lnTo>
                  <a:lnTo>
                    <a:pt x="1998345" y="89535"/>
                  </a:lnTo>
                  <a:lnTo>
                    <a:pt x="1873568" y="139065"/>
                  </a:lnTo>
                  <a:lnTo>
                    <a:pt x="1838325" y="49530"/>
                  </a:lnTo>
                  <a:lnTo>
                    <a:pt x="1838325" y="49530"/>
                  </a:lnTo>
                  <a:close/>
                  <a:moveTo>
                    <a:pt x="367665" y="626745"/>
                  </a:moveTo>
                  <a:cubicBezTo>
                    <a:pt x="409575" y="610553"/>
                    <a:pt x="451485" y="594360"/>
                    <a:pt x="492443" y="577215"/>
                  </a:cubicBezTo>
                  <a:cubicBezTo>
                    <a:pt x="503873" y="606743"/>
                    <a:pt x="516255" y="637222"/>
                    <a:pt x="527685" y="666750"/>
                  </a:cubicBezTo>
                  <a:cubicBezTo>
                    <a:pt x="485775" y="682943"/>
                    <a:pt x="443865" y="699135"/>
                    <a:pt x="402908" y="716280"/>
                  </a:cubicBezTo>
                  <a:cubicBezTo>
                    <a:pt x="391478" y="686753"/>
                    <a:pt x="379095" y="656272"/>
                    <a:pt x="367665" y="626745"/>
                  </a:cubicBezTo>
                  <a:lnTo>
                    <a:pt x="367665" y="626745"/>
                  </a:lnTo>
                  <a:close/>
                  <a:moveTo>
                    <a:pt x="551498" y="554355"/>
                  </a:moveTo>
                  <a:cubicBezTo>
                    <a:pt x="593408" y="538163"/>
                    <a:pt x="635318" y="521970"/>
                    <a:pt x="676275" y="504825"/>
                  </a:cubicBezTo>
                  <a:cubicBezTo>
                    <a:pt x="687705" y="534353"/>
                    <a:pt x="700088" y="564833"/>
                    <a:pt x="711518" y="594360"/>
                  </a:cubicBezTo>
                  <a:cubicBezTo>
                    <a:pt x="669608" y="610553"/>
                    <a:pt x="627698" y="626745"/>
                    <a:pt x="586740" y="643890"/>
                  </a:cubicBezTo>
                  <a:cubicBezTo>
                    <a:pt x="575310" y="614363"/>
                    <a:pt x="562928" y="584835"/>
                    <a:pt x="551498" y="554355"/>
                  </a:cubicBezTo>
                  <a:lnTo>
                    <a:pt x="551498" y="554355"/>
                  </a:lnTo>
                  <a:close/>
                  <a:moveTo>
                    <a:pt x="735330" y="481965"/>
                  </a:moveTo>
                  <a:cubicBezTo>
                    <a:pt x="777240" y="465772"/>
                    <a:pt x="819150" y="449580"/>
                    <a:pt x="860108" y="432435"/>
                  </a:cubicBezTo>
                  <a:cubicBezTo>
                    <a:pt x="871538" y="461963"/>
                    <a:pt x="883920" y="492442"/>
                    <a:pt x="895350" y="521970"/>
                  </a:cubicBezTo>
                  <a:cubicBezTo>
                    <a:pt x="853440" y="538163"/>
                    <a:pt x="811530" y="554355"/>
                    <a:pt x="770573" y="571500"/>
                  </a:cubicBezTo>
                  <a:cubicBezTo>
                    <a:pt x="759143" y="541972"/>
                    <a:pt x="746760" y="512445"/>
                    <a:pt x="735330" y="481965"/>
                  </a:cubicBezTo>
                  <a:lnTo>
                    <a:pt x="735330" y="481965"/>
                  </a:lnTo>
                  <a:close/>
                  <a:moveTo>
                    <a:pt x="919163" y="410528"/>
                  </a:moveTo>
                  <a:cubicBezTo>
                    <a:pt x="961073" y="394335"/>
                    <a:pt x="1002983" y="378142"/>
                    <a:pt x="1043940" y="360997"/>
                  </a:cubicBezTo>
                  <a:cubicBezTo>
                    <a:pt x="1055370" y="390525"/>
                    <a:pt x="1067753" y="421005"/>
                    <a:pt x="1079183" y="450533"/>
                  </a:cubicBezTo>
                  <a:cubicBezTo>
                    <a:pt x="1037273" y="466725"/>
                    <a:pt x="995363" y="482917"/>
                    <a:pt x="954405" y="500063"/>
                  </a:cubicBezTo>
                  <a:cubicBezTo>
                    <a:pt x="942975" y="469583"/>
                    <a:pt x="930593" y="440055"/>
                    <a:pt x="919163" y="410528"/>
                  </a:cubicBezTo>
                  <a:lnTo>
                    <a:pt x="919163" y="410528"/>
                  </a:lnTo>
                  <a:close/>
                  <a:moveTo>
                    <a:pt x="1102995" y="338138"/>
                  </a:moveTo>
                  <a:cubicBezTo>
                    <a:pt x="1144905" y="321945"/>
                    <a:pt x="1186815" y="305753"/>
                    <a:pt x="1227773" y="289560"/>
                  </a:cubicBezTo>
                  <a:cubicBezTo>
                    <a:pt x="1239203" y="319088"/>
                    <a:pt x="1251585" y="349567"/>
                    <a:pt x="1263015" y="379095"/>
                  </a:cubicBezTo>
                  <a:cubicBezTo>
                    <a:pt x="1221105" y="395288"/>
                    <a:pt x="1179195" y="411480"/>
                    <a:pt x="1138238" y="428625"/>
                  </a:cubicBezTo>
                  <a:cubicBezTo>
                    <a:pt x="1126808" y="398145"/>
                    <a:pt x="1114425" y="367665"/>
                    <a:pt x="1102995" y="338138"/>
                  </a:cubicBezTo>
                  <a:lnTo>
                    <a:pt x="1102995" y="338138"/>
                  </a:lnTo>
                  <a:close/>
                  <a:moveTo>
                    <a:pt x="1286828" y="265747"/>
                  </a:moveTo>
                  <a:cubicBezTo>
                    <a:pt x="1328738" y="249555"/>
                    <a:pt x="1370648" y="233363"/>
                    <a:pt x="1411605" y="216217"/>
                  </a:cubicBezTo>
                  <a:cubicBezTo>
                    <a:pt x="1423035" y="245745"/>
                    <a:pt x="1435418" y="276225"/>
                    <a:pt x="1446848" y="305753"/>
                  </a:cubicBezTo>
                  <a:cubicBezTo>
                    <a:pt x="1404938" y="321945"/>
                    <a:pt x="1363028" y="338138"/>
                    <a:pt x="1322070" y="355283"/>
                  </a:cubicBezTo>
                  <a:cubicBezTo>
                    <a:pt x="1310640" y="325755"/>
                    <a:pt x="1299210" y="296228"/>
                    <a:pt x="1286828" y="265747"/>
                  </a:cubicBezTo>
                  <a:lnTo>
                    <a:pt x="1286828" y="265747"/>
                  </a:lnTo>
                  <a:close/>
                  <a:moveTo>
                    <a:pt x="1470660" y="194310"/>
                  </a:moveTo>
                  <a:cubicBezTo>
                    <a:pt x="1512570" y="178117"/>
                    <a:pt x="1554480" y="161925"/>
                    <a:pt x="1595438" y="144780"/>
                  </a:cubicBezTo>
                  <a:cubicBezTo>
                    <a:pt x="1606868" y="174308"/>
                    <a:pt x="1619250" y="204788"/>
                    <a:pt x="1630680" y="234315"/>
                  </a:cubicBezTo>
                  <a:cubicBezTo>
                    <a:pt x="1588770" y="250508"/>
                    <a:pt x="1546860" y="266700"/>
                    <a:pt x="1505903" y="283845"/>
                  </a:cubicBezTo>
                  <a:cubicBezTo>
                    <a:pt x="1494473" y="253365"/>
                    <a:pt x="1483043" y="223838"/>
                    <a:pt x="1470660" y="194310"/>
                  </a:cubicBezTo>
                  <a:lnTo>
                    <a:pt x="1470660" y="194310"/>
                  </a:lnTo>
                  <a:close/>
                  <a:moveTo>
                    <a:pt x="1654493" y="121920"/>
                  </a:moveTo>
                  <a:cubicBezTo>
                    <a:pt x="1696403" y="105728"/>
                    <a:pt x="1738313" y="89535"/>
                    <a:pt x="1779270" y="72390"/>
                  </a:cubicBezTo>
                  <a:cubicBezTo>
                    <a:pt x="1790700" y="101917"/>
                    <a:pt x="1803083" y="132397"/>
                    <a:pt x="1814513" y="161925"/>
                  </a:cubicBezTo>
                  <a:cubicBezTo>
                    <a:pt x="1772603" y="178117"/>
                    <a:pt x="1730693" y="194310"/>
                    <a:pt x="1689735" y="211455"/>
                  </a:cubicBezTo>
                  <a:cubicBezTo>
                    <a:pt x="1678305" y="181928"/>
                    <a:pt x="1666875" y="151447"/>
                    <a:pt x="1654493" y="121920"/>
                  </a:cubicBezTo>
                  <a:lnTo>
                    <a:pt x="1654493" y="121920"/>
                  </a:lnTo>
                  <a:close/>
                  <a:moveTo>
                    <a:pt x="0" y="770572"/>
                  </a:moveTo>
                  <a:lnTo>
                    <a:pt x="124778" y="721043"/>
                  </a:lnTo>
                  <a:lnTo>
                    <a:pt x="160020" y="810578"/>
                  </a:lnTo>
                  <a:lnTo>
                    <a:pt x="35243" y="860107"/>
                  </a:lnTo>
                  <a:lnTo>
                    <a:pt x="0" y="770572"/>
                  </a:lnTo>
                  <a:lnTo>
                    <a:pt x="0" y="770572"/>
                  </a:lnTo>
                  <a:close/>
                  <a:moveTo>
                    <a:pt x="286703" y="961072"/>
                  </a:moveTo>
                  <a:cubicBezTo>
                    <a:pt x="298133" y="990600"/>
                    <a:pt x="310515" y="1021080"/>
                    <a:pt x="321945" y="1050607"/>
                  </a:cubicBezTo>
                  <a:cubicBezTo>
                    <a:pt x="363855" y="1034415"/>
                    <a:pt x="405765" y="1018222"/>
                    <a:pt x="446723" y="1001078"/>
                  </a:cubicBezTo>
                  <a:cubicBezTo>
                    <a:pt x="435293" y="971550"/>
                    <a:pt x="422910" y="941070"/>
                    <a:pt x="411480" y="911543"/>
                  </a:cubicBezTo>
                  <a:cubicBezTo>
                    <a:pt x="369570" y="928688"/>
                    <a:pt x="328613" y="944880"/>
                    <a:pt x="286703" y="961072"/>
                  </a:cubicBezTo>
                  <a:lnTo>
                    <a:pt x="286703" y="961072"/>
                  </a:lnTo>
                  <a:close/>
                  <a:moveTo>
                    <a:pt x="338138" y="1092518"/>
                  </a:moveTo>
                  <a:cubicBezTo>
                    <a:pt x="380048" y="1076325"/>
                    <a:pt x="421958" y="1060132"/>
                    <a:pt x="462915" y="1042988"/>
                  </a:cubicBezTo>
                  <a:cubicBezTo>
                    <a:pt x="474345" y="1072515"/>
                    <a:pt x="486728" y="1102995"/>
                    <a:pt x="498158" y="1132523"/>
                  </a:cubicBezTo>
                  <a:cubicBezTo>
                    <a:pt x="456248" y="1148715"/>
                    <a:pt x="414338" y="1164907"/>
                    <a:pt x="373380" y="1182053"/>
                  </a:cubicBezTo>
                  <a:cubicBezTo>
                    <a:pt x="360998" y="1151573"/>
                    <a:pt x="349568" y="1122045"/>
                    <a:pt x="338138" y="1092518"/>
                  </a:cubicBezTo>
                  <a:lnTo>
                    <a:pt x="338138" y="1092518"/>
                  </a:lnTo>
                  <a:close/>
                  <a:moveTo>
                    <a:pt x="389573" y="1223010"/>
                  </a:moveTo>
                  <a:cubicBezTo>
                    <a:pt x="401003" y="1252538"/>
                    <a:pt x="413385" y="1283018"/>
                    <a:pt x="424815" y="1312545"/>
                  </a:cubicBezTo>
                  <a:cubicBezTo>
                    <a:pt x="466725" y="1296353"/>
                    <a:pt x="508635" y="1280160"/>
                    <a:pt x="549593" y="1263968"/>
                  </a:cubicBezTo>
                  <a:cubicBezTo>
                    <a:pt x="538163" y="1234440"/>
                    <a:pt x="525780" y="1203960"/>
                    <a:pt x="514350" y="1174432"/>
                  </a:cubicBezTo>
                  <a:cubicBezTo>
                    <a:pt x="472440" y="1190625"/>
                    <a:pt x="431483" y="1206818"/>
                    <a:pt x="389573" y="1223010"/>
                  </a:cubicBezTo>
                  <a:lnTo>
                    <a:pt x="389573" y="1223010"/>
                  </a:lnTo>
                  <a:close/>
                  <a:moveTo>
                    <a:pt x="2044065" y="574358"/>
                  </a:moveTo>
                  <a:lnTo>
                    <a:pt x="2168843" y="524828"/>
                  </a:lnTo>
                  <a:lnTo>
                    <a:pt x="2204085" y="614363"/>
                  </a:lnTo>
                  <a:lnTo>
                    <a:pt x="2079308" y="663893"/>
                  </a:lnTo>
                  <a:lnTo>
                    <a:pt x="2044065" y="574358"/>
                  </a:lnTo>
                  <a:lnTo>
                    <a:pt x="2044065" y="574358"/>
                  </a:lnTo>
                  <a:close/>
                  <a:moveTo>
                    <a:pt x="573405" y="1151573"/>
                  </a:moveTo>
                  <a:cubicBezTo>
                    <a:pt x="615315" y="1135380"/>
                    <a:pt x="657225" y="1119188"/>
                    <a:pt x="698183" y="1102043"/>
                  </a:cubicBezTo>
                  <a:cubicBezTo>
                    <a:pt x="709613" y="1131570"/>
                    <a:pt x="721995" y="1162050"/>
                    <a:pt x="733425" y="1191578"/>
                  </a:cubicBezTo>
                  <a:cubicBezTo>
                    <a:pt x="691515" y="1207770"/>
                    <a:pt x="649605" y="1223963"/>
                    <a:pt x="608648" y="1241107"/>
                  </a:cubicBezTo>
                  <a:cubicBezTo>
                    <a:pt x="597218" y="1210628"/>
                    <a:pt x="584835" y="1181100"/>
                    <a:pt x="573405" y="1151573"/>
                  </a:cubicBezTo>
                  <a:lnTo>
                    <a:pt x="573405" y="1151573"/>
                  </a:lnTo>
                  <a:close/>
                  <a:moveTo>
                    <a:pt x="757238" y="1079182"/>
                  </a:moveTo>
                  <a:cubicBezTo>
                    <a:pt x="799148" y="1062990"/>
                    <a:pt x="841058" y="1046797"/>
                    <a:pt x="882015" y="1029653"/>
                  </a:cubicBezTo>
                  <a:cubicBezTo>
                    <a:pt x="893445" y="1059180"/>
                    <a:pt x="905828" y="1089660"/>
                    <a:pt x="917258" y="1119188"/>
                  </a:cubicBezTo>
                  <a:cubicBezTo>
                    <a:pt x="875348" y="1135380"/>
                    <a:pt x="833438" y="1151573"/>
                    <a:pt x="792480" y="1168718"/>
                  </a:cubicBezTo>
                  <a:cubicBezTo>
                    <a:pt x="781050" y="1139190"/>
                    <a:pt x="768668" y="1108710"/>
                    <a:pt x="757238" y="1079182"/>
                  </a:cubicBezTo>
                  <a:lnTo>
                    <a:pt x="757238" y="1079182"/>
                  </a:lnTo>
                  <a:close/>
                  <a:moveTo>
                    <a:pt x="941070" y="1006793"/>
                  </a:moveTo>
                  <a:cubicBezTo>
                    <a:pt x="982980" y="990600"/>
                    <a:pt x="1024890" y="974407"/>
                    <a:pt x="1065848" y="957263"/>
                  </a:cubicBezTo>
                  <a:cubicBezTo>
                    <a:pt x="1077278" y="986790"/>
                    <a:pt x="1089660" y="1017270"/>
                    <a:pt x="1101090" y="1046797"/>
                  </a:cubicBezTo>
                  <a:cubicBezTo>
                    <a:pt x="1059180" y="1062990"/>
                    <a:pt x="1017270" y="1079182"/>
                    <a:pt x="976313" y="1096328"/>
                  </a:cubicBezTo>
                  <a:cubicBezTo>
                    <a:pt x="964883" y="1066800"/>
                    <a:pt x="952500" y="1037272"/>
                    <a:pt x="941070" y="1006793"/>
                  </a:cubicBezTo>
                  <a:lnTo>
                    <a:pt x="941070" y="1006793"/>
                  </a:lnTo>
                  <a:close/>
                  <a:moveTo>
                    <a:pt x="1124903" y="935355"/>
                  </a:moveTo>
                  <a:cubicBezTo>
                    <a:pt x="1166813" y="919163"/>
                    <a:pt x="1208723" y="902970"/>
                    <a:pt x="1249680" y="885825"/>
                  </a:cubicBezTo>
                  <a:cubicBezTo>
                    <a:pt x="1261110" y="915353"/>
                    <a:pt x="1273493" y="945832"/>
                    <a:pt x="1284923" y="975360"/>
                  </a:cubicBezTo>
                  <a:cubicBezTo>
                    <a:pt x="1243013" y="991553"/>
                    <a:pt x="1201103" y="1007745"/>
                    <a:pt x="1160145" y="1024890"/>
                  </a:cubicBezTo>
                  <a:cubicBezTo>
                    <a:pt x="1148715" y="994410"/>
                    <a:pt x="1136333" y="964882"/>
                    <a:pt x="1124903" y="935355"/>
                  </a:cubicBezTo>
                  <a:lnTo>
                    <a:pt x="1124903" y="935355"/>
                  </a:lnTo>
                  <a:close/>
                  <a:moveTo>
                    <a:pt x="1308735" y="862965"/>
                  </a:moveTo>
                  <a:cubicBezTo>
                    <a:pt x="1350645" y="846772"/>
                    <a:pt x="1392555" y="830580"/>
                    <a:pt x="1433513" y="813435"/>
                  </a:cubicBezTo>
                  <a:cubicBezTo>
                    <a:pt x="1444943" y="842963"/>
                    <a:pt x="1457325" y="873443"/>
                    <a:pt x="1468755" y="902970"/>
                  </a:cubicBezTo>
                  <a:cubicBezTo>
                    <a:pt x="1426845" y="919163"/>
                    <a:pt x="1384935" y="935355"/>
                    <a:pt x="1343978" y="952500"/>
                  </a:cubicBezTo>
                  <a:cubicBezTo>
                    <a:pt x="1332548" y="922972"/>
                    <a:pt x="1321118" y="892493"/>
                    <a:pt x="1308735" y="862965"/>
                  </a:cubicBezTo>
                  <a:lnTo>
                    <a:pt x="1308735" y="862965"/>
                  </a:lnTo>
                  <a:close/>
                  <a:moveTo>
                    <a:pt x="1492568" y="790575"/>
                  </a:moveTo>
                  <a:cubicBezTo>
                    <a:pt x="1534478" y="774382"/>
                    <a:pt x="1576388" y="758190"/>
                    <a:pt x="1617345" y="741045"/>
                  </a:cubicBezTo>
                  <a:cubicBezTo>
                    <a:pt x="1628775" y="770572"/>
                    <a:pt x="1641158" y="801053"/>
                    <a:pt x="1652588" y="830580"/>
                  </a:cubicBezTo>
                  <a:cubicBezTo>
                    <a:pt x="1610678" y="846772"/>
                    <a:pt x="1568768" y="862965"/>
                    <a:pt x="1527810" y="880110"/>
                  </a:cubicBezTo>
                  <a:cubicBezTo>
                    <a:pt x="1516380" y="850582"/>
                    <a:pt x="1504950" y="821055"/>
                    <a:pt x="1492568" y="790575"/>
                  </a:cubicBezTo>
                  <a:lnTo>
                    <a:pt x="1492568" y="790575"/>
                  </a:lnTo>
                  <a:close/>
                  <a:moveTo>
                    <a:pt x="1676400" y="718185"/>
                  </a:moveTo>
                  <a:cubicBezTo>
                    <a:pt x="1718310" y="701993"/>
                    <a:pt x="1760220" y="685800"/>
                    <a:pt x="1801178" y="668655"/>
                  </a:cubicBezTo>
                  <a:cubicBezTo>
                    <a:pt x="1812608" y="698182"/>
                    <a:pt x="1824990" y="728663"/>
                    <a:pt x="1836420" y="758190"/>
                  </a:cubicBezTo>
                  <a:cubicBezTo>
                    <a:pt x="1794510" y="774382"/>
                    <a:pt x="1752600" y="790575"/>
                    <a:pt x="1711643" y="807720"/>
                  </a:cubicBezTo>
                  <a:cubicBezTo>
                    <a:pt x="1700213" y="778193"/>
                    <a:pt x="1688783" y="748665"/>
                    <a:pt x="1676400" y="718185"/>
                  </a:cubicBezTo>
                  <a:lnTo>
                    <a:pt x="1676400" y="718185"/>
                  </a:lnTo>
                  <a:close/>
                  <a:moveTo>
                    <a:pt x="1860233" y="646747"/>
                  </a:moveTo>
                  <a:cubicBezTo>
                    <a:pt x="1902143" y="630555"/>
                    <a:pt x="1944053" y="614363"/>
                    <a:pt x="1985010" y="597218"/>
                  </a:cubicBezTo>
                  <a:cubicBezTo>
                    <a:pt x="1996440" y="626745"/>
                    <a:pt x="2008823" y="657225"/>
                    <a:pt x="2020253" y="686753"/>
                  </a:cubicBezTo>
                  <a:cubicBezTo>
                    <a:pt x="1978343" y="702945"/>
                    <a:pt x="1936433" y="719138"/>
                    <a:pt x="1895475" y="736282"/>
                  </a:cubicBezTo>
                  <a:cubicBezTo>
                    <a:pt x="1884045" y="705803"/>
                    <a:pt x="1872615" y="676275"/>
                    <a:pt x="1860233" y="646747"/>
                  </a:cubicBezTo>
                  <a:lnTo>
                    <a:pt x="1860233" y="646747"/>
                  </a:lnTo>
                  <a:close/>
                  <a:moveTo>
                    <a:pt x="205740" y="1295400"/>
                  </a:moveTo>
                  <a:lnTo>
                    <a:pt x="330518" y="1245870"/>
                  </a:lnTo>
                  <a:lnTo>
                    <a:pt x="365760" y="1335405"/>
                  </a:lnTo>
                  <a:lnTo>
                    <a:pt x="240983" y="1384935"/>
                  </a:lnTo>
                  <a:lnTo>
                    <a:pt x="205740" y="1295400"/>
                  </a:lnTo>
                  <a:lnTo>
                    <a:pt x="205740" y="1295400"/>
                  </a:lnTo>
                  <a:close/>
                  <a:moveTo>
                    <a:pt x="1992630" y="442913"/>
                  </a:moveTo>
                  <a:cubicBezTo>
                    <a:pt x="2004060" y="472440"/>
                    <a:pt x="2016443" y="502920"/>
                    <a:pt x="2027873" y="532447"/>
                  </a:cubicBezTo>
                  <a:cubicBezTo>
                    <a:pt x="2069783" y="516255"/>
                    <a:pt x="2111693" y="500063"/>
                    <a:pt x="2152650" y="482917"/>
                  </a:cubicBezTo>
                  <a:cubicBezTo>
                    <a:pt x="2141220" y="453390"/>
                    <a:pt x="2128838" y="422910"/>
                    <a:pt x="2117408" y="393383"/>
                  </a:cubicBezTo>
                  <a:cubicBezTo>
                    <a:pt x="2076450" y="410528"/>
                    <a:pt x="2034540" y="426720"/>
                    <a:pt x="1992630" y="442913"/>
                  </a:cubicBezTo>
                  <a:lnTo>
                    <a:pt x="1992630" y="442913"/>
                  </a:lnTo>
                  <a:close/>
                  <a:moveTo>
                    <a:pt x="521970" y="1020128"/>
                  </a:moveTo>
                  <a:cubicBezTo>
                    <a:pt x="533400" y="1049655"/>
                    <a:pt x="545783" y="1080135"/>
                    <a:pt x="557213" y="1109663"/>
                  </a:cubicBezTo>
                  <a:cubicBezTo>
                    <a:pt x="599123" y="1093470"/>
                    <a:pt x="641033" y="1077278"/>
                    <a:pt x="681990" y="1060132"/>
                  </a:cubicBezTo>
                  <a:cubicBezTo>
                    <a:pt x="670560" y="1030605"/>
                    <a:pt x="658178" y="1000125"/>
                    <a:pt x="646748" y="970597"/>
                  </a:cubicBezTo>
                  <a:cubicBezTo>
                    <a:pt x="604838" y="987743"/>
                    <a:pt x="563880" y="1003935"/>
                    <a:pt x="521970" y="1020128"/>
                  </a:cubicBezTo>
                  <a:lnTo>
                    <a:pt x="521970" y="1020128"/>
                  </a:lnTo>
                  <a:close/>
                  <a:moveTo>
                    <a:pt x="705803" y="947738"/>
                  </a:moveTo>
                  <a:cubicBezTo>
                    <a:pt x="717233" y="977265"/>
                    <a:pt x="729615" y="1007745"/>
                    <a:pt x="741045" y="1037272"/>
                  </a:cubicBezTo>
                  <a:cubicBezTo>
                    <a:pt x="782955" y="1021080"/>
                    <a:pt x="824865" y="1004888"/>
                    <a:pt x="865823" y="987743"/>
                  </a:cubicBezTo>
                  <a:cubicBezTo>
                    <a:pt x="854393" y="958215"/>
                    <a:pt x="842010" y="927735"/>
                    <a:pt x="830580" y="898207"/>
                  </a:cubicBezTo>
                  <a:cubicBezTo>
                    <a:pt x="789623" y="915353"/>
                    <a:pt x="747713" y="931545"/>
                    <a:pt x="705803" y="947738"/>
                  </a:cubicBezTo>
                  <a:lnTo>
                    <a:pt x="705803" y="947738"/>
                  </a:lnTo>
                  <a:close/>
                  <a:moveTo>
                    <a:pt x="889635" y="876300"/>
                  </a:moveTo>
                  <a:cubicBezTo>
                    <a:pt x="901065" y="905828"/>
                    <a:pt x="913448" y="936307"/>
                    <a:pt x="924878" y="965835"/>
                  </a:cubicBezTo>
                  <a:cubicBezTo>
                    <a:pt x="966788" y="949643"/>
                    <a:pt x="1008698" y="933450"/>
                    <a:pt x="1049655" y="916305"/>
                  </a:cubicBezTo>
                  <a:cubicBezTo>
                    <a:pt x="1038225" y="886778"/>
                    <a:pt x="1025843" y="856297"/>
                    <a:pt x="1014413" y="826770"/>
                  </a:cubicBezTo>
                  <a:cubicBezTo>
                    <a:pt x="973455" y="842963"/>
                    <a:pt x="931545" y="859155"/>
                    <a:pt x="889635" y="876300"/>
                  </a:cubicBezTo>
                  <a:lnTo>
                    <a:pt x="889635" y="876300"/>
                  </a:lnTo>
                  <a:close/>
                  <a:moveTo>
                    <a:pt x="1073468" y="803910"/>
                  </a:moveTo>
                  <a:cubicBezTo>
                    <a:pt x="1084898" y="833438"/>
                    <a:pt x="1097280" y="863918"/>
                    <a:pt x="1108710" y="893445"/>
                  </a:cubicBezTo>
                  <a:cubicBezTo>
                    <a:pt x="1150620" y="877253"/>
                    <a:pt x="1192530" y="861060"/>
                    <a:pt x="1233488" y="843915"/>
                  </a:cubicBezTo>
                  <a:cubicBezTo>
                    <a:pt x="1222058" y="814388"/>
                    <a:pt x="1209675" y="783907"/>
                    <a:pt x="1198245" y="754380"/>
                  </a:cubicBezTo>
                  <a:cubicBezTo>
                    <a:pt x="1157288" y="770572"/>
                    <a:pt x="1115378" y="787718"/>
                    <a:pt x="1073468" y="803910"/>
                  </a:cubicBezTo>
                  <a:lnTo>
                    <a:pt x="1073468" y="803910"/>
                  </a:lnTo>
                  <a:close/>
                  <a:moveTo>
                    <a:pt x="1257300" y="731520"/>
                  </a:moveTo>
                  <a:cubicBezTo>
                    <a:pt x="1268730" y="761047"/>
                    <a:pt x="1281113" y="791528"/>
                    <a:pt x="1292543" y="821055"/>
                  </a:cubicBezTo>
                  <a:cubicBezTo>
                    <a:pt x="1334453" y="804863"/>
                    <a:pt x="1376363" y="788670"/>
                    <a:pt x="1417320" y="771525"/>
                  </a:cubicBezTo>
                  <a:cubicBezTo>
                    <a:pt x="1405890" y="741997"/>
                    <a:pt x="1393508" y="711518"/>
                    <a:pt x="1382078" y="681990"/>
                  </a:cubicBezTo>
                  <a:cubicBezTo>
                    <a:pt x="1341120" y="699135"/>
                    <a:pt x="1299210" y="715328"/>
                    <a:pt x="1257300" y="731520"/>
                  </a:cubicBezTo>
                  <a:lnTo>
                    <a:pt x="1257300" y="731520"/>
                  </a:lnTo>
                  <a:close/>
                  <a:moveTo>
                    <a:pt x="1441133" y="659130"/>
                  </a:moveTo>
                  <a:cubicBezTo>
                    <a:pt x="1452563" y="688657"/>
                    <a:pt x="1464945" y="719138"/>
                    <a:pt x="1476375" y="748665"/>
                  </a:cubicBezTo>
                  <a:cubicBezTo>
                    <a:pt x="1518285" y="732472"/>
                    <a:pt x="1560195" y="716280"/>
                    <a:pt x="1601153" y="699135"/>
                  </a:cubicBezTo>
                  <a:cubicBezTo>
                    <a:pt x="1589723" y="669607"/>
                    <a:pt x="1577340" y="639128"/>
                    <a:pt x="1565910" y="609600"/>
                  </a:cubicBezTo>
                  <a:cubicBezTo>
                    <a:pt x="1524953" y="626745"/>
                    <a:pt x="1483043" y="642938"/>
                    <a:pt x="1441133" y="659130"/>
                  </a:cubicBezTo>
                  <a:lnTo>
                    <a:pt x="1441133" y="659130"/>
                  </a:lnTo>
                  <a:close/>
                  <a:moveTo>
                    <a:pt x="1624965" y="587693"/>
                  </a:moveTo>
                  <a:cubicBezTo>
                    <a:pt x="1636395" y="617220"/>
                    <a:pt x="1648778" y="647700"/>
                    <a:pt x="1660208" y="677228"/>
                  </a:cubicBezTo>
                  <a:cubicBezTo>
                    <a:pt x="1702118" y="661035"/>
                    <a:pt x="1744028" y="644843"/>
                    <a:pt x="1784985" y="627697"/>
                  </a:cubicBezTo>
                  <a:cubicBezTo>
                    <a:pt x="1773555" y="598170"/>
                    <a:pt x="1761173" y="567690"/>
                    <a:pt x="1749743" y="538163"/>
                  </a:cubicBezTo>
                  <a:cubicBezTo>
                    <a:pt x="1708785" y="554355"/>
                    <a:pt x="1666875" y="571500"/>
                    <a:pt x="1624965" y="587693"/>
                  </a:cubicBezTo>
                  <a:lnTo>
                    <a:pt x="1624965" y="587693"/>
                  </a:lnTo>
                  <a:close/>
                  <a:moveTo>
                    <a:pt x="1808798" y="515303"/>
                  </a:moveTo>
                  <a:cubicBezTo>
                    <a:pt x="1820228" y="544830"/>
                    <a:pt x="1832610" y="575310"/>
                    <a:pt x="1844040" y="604838"/>
                  </a:cubicBezTo>
                  <a:cubicBezTo>
                    <a:pt x="1885950" y="588645"/>
                    <a:pt x="1927860" y="572453"/>
                    <a:pt x="1968818" y="555308"/>
                  </a:cubicBezTo>
                  <a:cubicBezTo>
                    <a:pt x="1957388" y="525780"/>
                    <a:pt x="1945005" y="495300"/>
                    <a:pt x="1933575" y="465772"/>
                  </a:cubicBezTo>
                  <a:cubicBezTo>
                    <a:pt x="1892618" y="482917"/>
                    <a:pt x="1850708" y="499110"/>
                    <a:pt x="1808798" y="515303"/>
                  </a:cubicBezTo>
                  <a:lnTo>
                    <a:pt x="1808798" y="515303"/>
                  </a:lnTo>
                  <a:close/>
                  <a:moveTo>
                    <a:pt x="154305" y="1163955"/>
                  </a:moveTo>
                  <a:cubicBezTo>
                    <a:pt x="165735" y="1193482"/>
                    <a:pt x="178118" y="1223963"/>
                    <a:pt x="189548" y="1253490"/>
                  </a:cubicBezTo>
                  <a:cubicBezTo>
                    <a:pt x="231458" y="1237298"/>
                    <a:pt x="273368" y="1221105"/>
                    <a:pt x="314325" y="1203960"/>
                  </a:cubicBezTo>
                  <a:cubicBezTo>
                    <a:pt x="302895" y="1174432"/>
                    <a:pt x="290513" y="1143953"/>
                    <a:pt x="279083" y="1114425"/>
                  </a:cubicBezTo>
                  <a:cubicBezTo>
                    <a:pt x="237173" y="1131570"/>
                    <a:pt x="196215" y="1147763"/>
                    <a:pt x="154305" y="1163955"/>
                  </a:cubicBezTo>
                  <a:lnTo>
                    <a:pt x="154305" y="1163955"/>
                  </a:lnTo>
                  <a:close/>
                  <a:moveTo>
                    <a:pt x="1941195" y="312420"/>
                  </a:moveTo>
                  <a:cubicBezTo>
                    <a:pt x="1983105" y="296228"/>
                    <a:pt x="2025015" y="280035"/>
                    <a:pt x="2065973" y="262890"/>
                  </a:cubicBezTo>
                  <a:cubicBezTo>
                    <a:pt x="2077403" y="292417"/>
                    <a:pt x="2089785" y="322897"/>
                    <a:pt x="2101215" y="352425"/>
                  </a:cubicBezTo>
                  <a:cubicBezTo>
                    <a:pt x="2059305" y="368617"/>
                    <a:pt x="2017395" y="384810"/>
                    <a:pt x="1976438" y="401955"/>
                  </a:cubicBezTo>
                  <a:cubicBezTo>
                    <a:pt x="1965008" y="371475"/>
                    <a:pt x="1953578" y="341947"/>
                    <a:pt x="1941195" y="312420"/>
                  </a:cubicBezTo>
                  <a:lnTo>
                    <a:pt x="1941195" y="312420"/>
                  </a:lnTo>
                  <a:close/>
                  <a:moveTo>
                    <a:pt x="470535" y="888682"/>
                  </a:moveTo>
                  <a:cubicBezTo>
                    <a:pt x="512445" y="872490"/>
                    <a:pt x="554355" y="856297"/>
                    <a:pt x="595313" y="839153"/>
                  </a:cubicBezTo>
                  <a:cubicBezTo>
                    <a:pt x="606743" y="868680"/>
                    <a:pt x="619125" y="899160"/>
                    <a:pt x="630555" y="928688"/>
                  </a:cubicBezTo>
                  <a:cubicBezTo>
                    <a:pt x="588645" y="944880"/>
                    <a:pt x="546735" y="961072"/>
                    <a:pt x="505778" y="978218"/>
                  </a:cubicBezTo>
                  <a:cubicBezTo>
                    <a:pt x="494348" y="948690"/>
                    <a:pt x="481965" y="919163"/>
                    <a:pt x="470535" y="888682"/>
                  </a:cubicBezTo>
                  <a:lnTo>
                    <a:pt x="470535" y="888682"/>
                  </a:lnTo>
                  <a:close/>
                  <a:moveTo>
                    <a:pt x="654368" y="817245"/>
                  </a:moveTo>
                  <a:cubicBezTo>
                    <a:pt x="696278" y="801053"/>
                    <a:pt x="738188" y="784860"/>
                    <a:pt x="779145" y="767715"/>
                  </a:cubicBezTo>
                  <a:cubicBezTo>
                    <a:pt x="790575" y="797243"/>
                    <a:pt x="802958" y="827722"/>
                    <a:pt x="814388" y="857250"/>
                  </a:cubicBezTo>
                  <a:cubicBezTo>
                    <a:pt x="772478" y="873443"/>
                    <a:pt x="730568" y="889635"/>
                    <a:pt x="689610" y="906780"/>
                  </a:cubicBezTo>
                  <a:cubicBezTo>
                    <a:pt x="678180" y="876300"/>
                    <a:pt x="665798" y="846772"/>
                    <a:pt x="654368" y="817245"/>
                  </a:cubicBezTo>
                  <a:lnTo>
                    <a:pt x="654368" y="817245"/>
                  </a:lnTo>
                  <a:close/>
                  <a:moveTo>
                    <a:pt x="838200" y="744855"/>
                  </a:moveTo>
                  <a:cubicBezTo>
                    <a:pt x="880110" y="728663"/>
                    <a:pt x="922020" y="712470"/>
                    <a:pt x="962978" y="695325"/>
                  </a:cubicBezTo>
                  <a:cubicBezTo>
                    <a:pt x="974408" y="724853"/>
                    <a:pt x="986790" y="755332"/>
                    <a:pt x="998220" y="784860"/>
                  </a:cubicBezTo>
                  <a:cubicBezTo>
                    <a:pt x="956310" y="801053"/>
                    <a:pt x="914400" y="817245"/>
                    <a:pt x="873443" y="834390"/>
                  </a:cubicBezTo>
                  <a:cubicBezTo>
                    <a:pt x="862013" y="804863"/>
                    <a:pt x="849630" y="774382"/>
                    <a:pt x="838200" y="744855"/>
                  </a:cubicBezTo>
                  <a:lnTo>
                    <a:pt x="838200" y="744855"/>
                  </a:lnTo>
                  <a:close/>
                  <a:moveTo>
                    <a:pt x="1022033" y="672465"/>
                  </a:moveTo>
                  <a:cubicBezTo>
                    <a:pt x="1063943" y="656272"/>
                    <a:pt x="1105853" y="640080"/>
                    <a:pt x="1146810" y="622935"/>
                  </a:cubicBezTo>
                  <a:cubicBezTo>
                    <a:pt x="1158240" y="652463"/>
                    <a:pt x="1170623" y="682943"/>
                    <a:pt x="1182053" y="712470"/>
                  </a:cubicBezTo>
                  <a:cubicBezTo>
                    <a:pt x="1140143" y="728663"/>
                    <a:pt x="1098233" y="744855"/>
                    <a:pt x="1057275" y="762000"/>
                  </a:cubicBezTo>
                  <a:cubicBezTo>
                    <a:pt x="1045845" y="732472"/>
                    <a:pt x="1033463" y="702945"/>
                    <a:pt x="1022033" y="672465"/>
                  </a:cubicBezTo>
                  <a:lnTo>
                    <a:pt x="1022033" y="672465"/>
                  </a:lnTo>
                  <a:close/>
                  <a:moveTo>
                    <a:pt x="1205865" y="600075"/>
                  </a:moveTo>
                  <a:cubicBezTo>
                    <a:pt x="1247775" y="583882"/>
                    <a:pt x="1289685" y="567690"/>
                    <a:pt x="1330643" y="550545"/>
                  </a:cubicBezTo>
                  <a:cubicBezTo>
                    <a:pt x="1342073" y="580072"/>
                    <a:pt x="1354455" y="610553"/>
                    <a:pt x="1365885" y="640080"/>
                  </a:cubicBezTo>
                  <a:cubicBezTo>
                    <a:pt x="1323975" y="656272"/>
                    <a:pt x="1282065" y="672465"/>
                    <a:pt x="1241108" y="689610"/>
                  </a:cubicBezTo>
                  <a:cubicBezTo>
                    <a:pt x="1229678" y="660082"/>
                    <a:pt x="1218248" y="630555"/>
                    <a:pt x="1205865" y="600075"/>
                  </a:cubicBezTo>
                  <a:lnTo>
                    <a:pt x="1205865" y="600075"/>
                  </a:lnTo>
                  <a:close/>
                  <a:moveTo>
                    <a:pt x="1389698" y="528638"/>
                  </a:moveTo>
                  <a:cubicBezTo>
                    <a:pt x="1431608" y="512445"/>
                    <a:pt x="1473518" y="496253"/>
                    <a:pt x="1514475" y="479108"/>
                  </a:cubicBezTo>
                  <a:cubicBezTo>
                    <a:pt x="1525905" y="508635"/>
                    <a:pt x="1538288" y="539115"/>
                    <a:pt x="1549718" y="568643"/>
                  </a:cubicBezTo>
                  <a:cubicBezTo>
                    <a:pt x="1507808" y="584835"/>
                    <a:pt x="1465898" y="601028"/>
                    <a:pt x="1424940" y="618172"/>
                  </a:cubicBezTo>
                  <a:cubicBezTo>
                    <a:pt x="1413510" y="587693"/>
                    <a:pt x="1402080" y="558165"/>
                    <a:pt x="1389698" y="528638"/>
                  </a:cubicBezTo>
                  <a:lnTo>
                    <a:pt x="1389698" y="528638"/>
                  </a:lnTo>
                  <a:close/>
                  <a:moveTo>
                    <a:pt x="1573530" y="456247"/>
                  </a:moveTo>
                  <a:cubicBezTo>
                    <a:pt x="1615440" y="440055"/>
                    <a:pt x="1657350" y="423863"/>
                    <a:pt x="1698308" y="406717"/>
                  </a:cubicBezTo>
                  <a:cubicBezTo>
                    <a:pt x="1709738" y="436245"/>
                    <a:pt x="1722120" y="466725"/>
                    <a:pt x="1733550" y="496253"/>
                  </a:cubicBezTo>
                  <a:cubicBezTo>
                    <a:pt x="1691640" y="512445"/>
                    <a:pt x="1649730" y="528638"/>
                    <a:pt x="1608773" y="545783"/>
                  </a:cubicBezTo>
                  <a:cubicBezTo>
                    <a:pt x="1597343" y="516255"/>
                    <a:pt x="1585913" y="485775"/>
                    <a:pt x="1573530" y="456247"/>
                  </a:cubicBezTo>
                  <a:lnTo>
                    <a:pt x="1573530" y="456247"/>
                  </a:lnTo>
                  <a:close/>
                  <a:moveTo>
                    <a:pt x="1757363" y="383858"/>
                  </a:moveTo>
                  <a:cubicBezTo>
                    <a:pt x="1799273" y="367665"/>
                    <a:pt x="1841183" y="351472"/>
                    <a:pt x="1882140" y="334328"/>
                  </a:cubicBezTo>
                  <a:cubicBezTo>
                    <a:pt x="1893570" y="363855"/>
                    <a:pt x="1905953" y="394335"/>
                    <a:pt x="1917383" y="423863"/>
                  </a:cubicBezTo>
                  <a:cubicBezTo>
                    <a:pt x="1875473" y="440055"/>
                    <a:pt x="1833563" y="456247"/>
                    <a:pt x="1792605" y="473392"/>
                  </a:cubicBezTo>
                  <a:cubicBezTo>
                    <a:pt x="1781175" y="443865"/>
                    <a:pt x="1769745" y="414338"/>
                    <a:pt x="1757363" y="383858"/>
                  </a:cubicBezTo>
                  <a:lnTo>
                    <a:pt x="1757363" y="383858"/>
                  </a:lnTo>
                  <a:close/>
                  <a:moveTo>
                    <a:pt x="102870" y="1033463"/>
                  </a:moveTo>
                  <a:cubicBezTo>
                    <a:pt x="144780" y="1017270"/>
                    <a:pt x="186690" y="1001078"/>
                    <a:pt x="227648" y="983932"/>
                  </a:cubicBezTo>
                  <a:cubicBezTo>
                    <a:pt x="239077" y="1013460"/>
                    <a:pt x="251460" y="1043940"/>
                    <a:pt x="262890" y="1073468"/>
                  </a:cubicBezTo>
                  <a:cubicBezTo>
                    <a:pt x="220980" y="1089660"/>
                    <a:pt x="179070" y="1105853"/>
                    <a:pt x="138113" y="1122998"/>
                  </a:cubicBezTo>
                  <a:cubicBezTo>
                    <a:pt x="125730" y="1092518"/>
                    <a:pt x="114300" y="1062990"/>
                    <a:pt x="102870" y="1033463"/>
                  </a:cubicBezTo>
                  <a:lnTo>
                    <a:pt x="102870" y="1033463"/>
                  </a:lnTo>
                  <a:close/>
                  <a:moveTo>
                    <a:pt x="1889760" y="180975"/>
                  </a:moveTo>
                  <a:cubicBezTo>
                    <a:pt x="1901190" y="210503"/>
                    <a:pt x="1913573" y="240983"/>
                    <a:pt x="1925003" y="270510"/>
                  </a:cubicBezTo>
                  <a:cubicBezTo>
                    <a:pt x="1966913" y="254317"/>
                    <a:pt x="2008823" y="238125"/>
                    <a:pt x="2049780" y="220980"/>
                  </a:cubicBezTo>
                  <a:cubicBezTo>
                    <a:pt x="2038350" y="191453"/>
                    <a:pt x="2025968" y="160972"/>
                    <a:pt x="2014538" y="131445"/>
                  </a:cubicBezTo>
                  <a:cubicBezTo>
                    <a:pt x="1973580" y="148590"/>
                    <a:pt x="1931670" y="164783"/>
                    <a:pt x="1889760" y="180975"/>
                  </a:cubicBezTo>
                  <a:lnTo>
                    <a:pt x="1889760" y="180975"/>
                  </a:lnTo>
                  <a:close/>
                  <a:moveTo>
                    <a:pt x="419100" y="758190"/>
                  </a:moveTo>
                  <a:cubicBezTo>
                    <a:pt x="430530" y="787718"/>
                    <a:pt x="442913" y="818197"/>
                    <a:pt x="454343" y="847725"/>
                  </a:cubicBezTo>
                  <a:cubicBezTo>
                    <a:pt x="496253" y="831532"/>
                    <a:pt x="538163" y="815340"/>
                    <a:pt x="579120" y="798195"/>
                  </a:cubicBezTo>
                  <a:cubicBezTo>
                    <a:pt x="567690" y="768668"/>
                    <a:pt x="555308" y="738188"/>
                    <a:pt x="543878" y="708660"/>
                  </a:cubicBezTo>
                  <a:cubicBezTo>
                    <a:pt x="501968" y="724853"/>
                    <a:pt x="461010" y="741045"/>
                    <a:pt x="419100" y="758190"/>
                  </a:cubicBezTo>
                  <a:lnTo>
                    <a:pt x="419100" y="758190"/>
                  </a:lnTo>
                  <a:close/>
                  <a:moveTo>
                    <a:pt x="602933" y="685800"/>
                  </a:moveTo>
                  <a:cubicBezTo>
                    <a:pt x="614363" y="715328"/>
                    <a:pt x="626745" y="745807"/>
                    <a:pt x="638175" y="775335"/>
                  </a:cubicBezTo>
                  <a:cubicBezTo>
                    <a:pt x="680085" y="759143"/>
                    <a:pt x="721995" y="742950"/>
                    <a:pt x="762953" y="725805"/>
                  </a:cubicBezTo>
                  <a:cubicBezTo>
                    <a:pt x="751523" y="696278"/>
                    <a:pt x="739140" y="665797"/>
                    <a:pt x="727710" y="636270"/>
                  </a:cubicBezTo>
                  <a:cubicBezTo>
                    <a:pt x="686753" y="652463"/>
                    <a:pt x="644843" y="669607"/>
                    <a:pt x="602933" y="685800"/>
                  </a:cubicBezTo>
                  <a:lnTo>
                    <a:pt x="602933" y="685800"/>
                  </a:lnTo>
                  <a:close/>
                  <a:moveTo>
                    <a:pt x="786765" y="613410"/>
                  </a:moveTo>
                  <a:cubicBezTo>
                    <a:pt x="798195" y="642938"/>
                    <a:pt x="810578" y="673418"/>
                    <a:pt x="822008" y="702945"/>
                  </a:cubicBezTo>
                  <a:cubicBezTo>
                    <a:pt x="863918" y="686753"/>
                    <a:pt x="905828" y="670560"/>
                    <a:pt x="946785" y="653415"/>
                  </a:cubicBezTo>
                  <a:cubicBezTo>
                    <a:pt x="935355" y="623888"/>
                    <a:pt x="922973" y="593407"/>
                    <a:pt x="911543" y="563880"/>
                  </a:cubicBezTo>
                  <a:cubicBezTo>
                    <a:pt x="870585" y="581025"/>
                    <a:pt x="828675" y="597218"/>
                    <a:pt x="786765" y="613410"/>
                  </a:cubicBezTo>
                  <a:lnTo>
                    <a:pt x="786765" y="613410"/>
                  </a:lnTo>
                  <a:close/>
                  <a:moveTo>
                    <a:pt x="970598" y="541020"/>
                  </a:moveTo>
                  <a:cubicBezTo>
                    <a:pt x="982028" y="570547"/>
                    <a:pt x="994410" y="601028"/>
                    <a:pt x="1005840" y="630555"/>
                  </a:cubicBezTo>
                  <a:cubicBezTo>
                    <a:pt x="1047750" y="614363"/>
                    <a:pt x="1089660" y="598170"/>
                    <a:pt x="1130618" y="581025"/>
                  </a:cubicBezTo>
                  <a:cubicBezTo>
                    <a:pt x="1119188" y="551497"/>
                    <a:pt x="1106805" y="521017"/>
                    <a:pt x="1095375" y="491490"/>
                  </a:cubicBezTo>
                  <a:cubicBezTo>
                    <a:pt x="1054418" y="508635"/>
                    <a:pt x="1012508" y="524828"/>
                    <a:pt x="970598" y="541020"/>
                  </a:cubicBezTo>
                  <a:lnTo>
                    <a:pt x="970598" y="541020"/>
                  </a:lnTo>
                  <a:close/>
                  <a:moveTo>
                    <a:pt x="1154430" y="469583"/>
                  </a:moveTo>
                  <a:cubicBezTo>
                    <a:pt x="1165860" y="499110"/>
                    <a:pt x="1178243" y="529590"/>
                    <a:pt x="1189673" y="559118"/>
                  </a:cubicBezTo>
                  <a:cubicBezTo>
                    <a:pt x="1231583" y="542925"/>
                    <a:pt x="1273493" y="526733"/>
                    <a:pt x="1314450" y="509588"/>
                  </a:cubicBezTo>
                  <a:cubicBezTo>
                    <a:pt x="1303020" y="480060"/>
                    <a:pt x="1290638" y="449580"/>
                    <a:pt x="1279208" y="420053"/>
                  </a:cubicBezTo>
                  <a:cubicBezTo>
                    <a:pt x="1238250" y="436245"/>
                    <a:pt x="1196340" y="453390"/>
                    <a:pt x="1154430" y="469583"/>
                  </a:cubicBezTo>
                  <a:lnTo>
                    <a:pt x="1154430" y="469583"/>
                  </a:lnTo>
                  <a:close/>
                  <a:moveTo>
                    <a:pt x="1338263" y="397192"/>
                  </a:moveTo>
                  <a:cubicBezTo>
                    <a:pt x="1349693" y="426720"/>
                    <a:pt x="1362075" y="457200"/>
                    <a:pt x="1373505" y="486728"/>
                  </a:cubicBezTo>
                  <a:cubicBezTo>
                    <a:pt x="1415415" y="470535"/>
                    <a:pt x="1457325" y="454342"/>
                    <a:pt x="1498283" y="437197"/>
                  </a:cubicBezTo>
                  <a:cubicBezTo>
                    <a:pt x="1486853" y="407670"/>
                    <a:pt x="1474470" y="377190"/>
                    <a:pt x="1463040" y="347663"/>
                  </a:cubicBezTo>
                  <a:cubicBezTo>
                    <a:pt x="1422083" y="364808"/>
                    <a:pt x="1380173" y="381000"/>
                    <a:pt x="1338263" y="397192"/>
                  </a:cubicBezTo>
                  <a:lnTo>
                    <a:pt x="1338263" y="397192"/>
                  </a:lnTo>
                  <a:close/>
                  <a:moveTo>
                    <a:pt x="1522095" y="324803"/>
                  </a:moveTo>
                  <a:cubicBezTo>
                    <a:pt x="1533525" y="354330"/>
                    <a:pt x="1545908" y="384810"/>
                    <a:pt x="1557338" y="414338"/>
                  </a:cubicBezTo>
                  <a:cubicBezTo>
                    <a:pt x="1599248" y="398145"/>
                    <a:pt x="1641158" y="381953"/>
                    <a:pt x="1682115" y="364808"/>
                  </a:cubicBezTo>
                  <a:cubicBezTo>
                    <a:pt x="1670685" y="335280"/>
                    <a:pt x="1658303" y="304800"/>
                    <a:pt x="1646873" y="275272"/>
                  </a:cubicBezTo>
                  <a:cubicBezTo>
                    <a:pt x="1605915" y="292417"/>
                    <a:pt x="1564005" y="308610"/>
                    <a:pt x="1522095" y="324803"/>
                  </a:cubicBezTo>
                  <a:lnTo>
                    <a:pt x="1522095" y="324803"/>
                  </a:lnTo>
                  <a:close/>
                  <a:moveTo>
                    <a:pt x="1705928" y="253365"/>
                  </a:moveTo>
                  <a:cubicBezTo>
                    <a:pt x="1717358" y="282892"/>
                    <a:pt x="1729740" y="313372"/>
                    <a:pt x="1741170" y="342900"/>
                  </a:cubicBezTo>
                  <a:cubicBezTo>
                    <a:pt x="1783080" y="326708"/>
                    <a:pt x="1824990" y="310515"/>
                    <a:pt x="1865948" y="293370"/>
                  </a:cubicBezTo>
                  <a:cubicBezTo>
                    <a:pt x="1854518" y="263842"/>
                    <a:pt x="1842135" y="233363"/>
                    <a:pt x="1830705" y="203835"/>
                  </a:cubicBezTo>
                  <a:cubicBezTo>
                    <a:pt x="1789748" y="220028"/>
                    <a:pt x="1747838" y="236220"/>
                    <a:pt x="1705928" y="253365"/>
                  </a:cubicBezTo>
                  <a:lnTo>
                    <a:pt x="1705928" y="253365"/>
                  </a:lnTo>
                  <a:close/>
                  <a:moveTo>
                    <a:pt x="51435" y="902018"/>
                  </a:moveTo>
                  <a:cubicBezTo>
                    <a:pt x="62865" y="931545"/>
                    <a:pt x="75248" y="962025"/>
                    <a:pt x="86678" y="991553"/>
                  </a:cubicBezTo>
                  <a:cubicBezTo>
                    <a:pt x="128588" y="975360"/>
                    <a:pt x="170498" y="959168"/>
                    <a:pt x="211455" y="942022"/>
                  </a:cubicBezTo>
                  <a:cubicBezTo>
                    <a:pt x="200025" y="912495"/>
                    <a:pt x="187643" y="882015"/>
                    <a:pt x="176213" y="852488"/>
                  </a:cubicBezTo>
                  <a:cubicBezTo>
                    <a:pt x="134303" y="869632"/>
                    <a:pt x="93345" y="885825"/>
                    <a:pt x="51435" y="902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Google Shape;217;p7"/>
          <p:cNvGrpSpPr/>
          <p:nvPr/>
        </p:nvGrpSpPr>
        <p:grpSpPr>
          <a:xfrm rot="-2900974">
            <a:off x="-339280" y="125016"/>
            <a:ext cx="2291061" cy="1420640"/>
            <a:chOff x="8389361" y="2098975"/>
            <a:chExt cx="4068231" cy="3362640"/>
          </a:xfrm>
        </p:grpSpPr>
        <p:sp>
          <p:nvSpPr>
            <p:cNvPr id="218" name="Google Shape;218;p7"/>
            <p:cNvSpPr/>
            <p:nvPr/>
          </p:nvSpPr>
          <p:spPr>
            <a:xfrm rot="530005">
              <a:off x="8760870" y="2350958"/>
              <a:ext cx="3500308" cy="2828460"/>
            </a:xfrm>
            <a:custGeom>
              <a:avLst/>
              <a:gdLst/>
              <a:ahLst/>
              <a:cxnLst/>
              <a:rect l="l" t="t" r="r" b="b"/>
              <a:pathLst>
                <a:path w="2337021" h="1888454" extrusionOk="0">
                  <a:moveTo>
                    <a:pt x="426513" y="2712"/>
                  </a:moveTo>
                  <a:lnTo>
                    <a:pt x="2276268" y="487534"/>
                  </a:lnTo>
                  <a:cubicBezTo>
                    <a:pt x="2319131" y="498964"/>
                    <a:pt x="2345801" y="543732"/>
                    <a:pt x="2334371" y="586594"/>
                  </a:cubicBezTo>
                  <a:lnTo>
                    <a:pt x="2009568" y="1827701"/>
                  </a:lnTo>
                  <a:cubicBezTo>
                    <a:pt x="1998138" y="1870564"/>
                    <a:pt x="1953371" y="1897234"/>
                    <a:pt x="1910509" y="1885804"/>
                  </a:cubicBezTo>
                  <a:lnTo>
                    <a:pt x="60754" y="1400982"/>
                  </a:lnTo>
                  <a:cubicBezTo>
                    <a:pt x="17891" y="1389551"/>
                    <a:pt x="-8779" y="1344784"/>
                    <a:pt x="2651" y="1301922"/>
                  </a:cubicBezTo>
                  <a:lnTo>
                    <a:pt x="327454" y="60814"/>
                  </a:lnTo>
                  <a:cubicBezTo>
                    <a:pt x="338883" y="16999"/>
                    <a:pt x="382698" y="-8718"/>
                    <a:pt x="426513" y="27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" name="Google Shape;219;p7"/>
            <p:cNvGrpSpPr/>
            <p:nvPr/>
          </p:nvGrpSpPr>
          <p:grpSpPr>
            <a:xfrm rot="531790">
              <a:off x="8586217" y="2382636"/>
              <a:ext cx="3497753" cy="2826395"/>
              <a:chOff x="6494351" y="3204355"/>
              <a:chExt cx="2337021" cy="1888454"/>
            </a:xfrm>
          </p:grpSpPr>
          <p:sp>
            <p:nvSpPr>
              <p:cNvPr id="220" name="Google Shape;220;p7"/>
              <p:cNvSpPr/>
              <p:nvPr/>
            </p:nvSpPr>
            <p:spPr>
              <a:xfrm>
                <a:off x="6494351" y="3204355"/>
                <a:ext cx="2337021" cy="1888454"/>
              </a:xfrm>
              <a:custGeom>
                <a:avLst/>
                <a:gdLst/>
                <a:ahLst/>
                <a:cxnLst/>
                <a:rect l="l" t="t" r="r" b="b"/>
                <a:pathLst>
                  <a:path w="2337021" h="1888454" extrusionOk="0">
                    <a:moveTo>
                      <a:pt x="426513" y="2712"/>
                    </a:moveTo>
                    <a:lnTo>
                      <a:pt x="2276268" y="487534"/>
                    </a:lnTo>
                    <a:cubicBezTo>
                      <a:pt x="2319131" y="498964"/>
                      <a:pt x="2345801" y="543732"/>
                      <a:pt x="2334371" y="586594"/>
                    </a:cubicBezTo>
                    <a:lnTo>
                      <a:pt x="2009568" y="1827701"/>
                    </a:lnTo>
                    <a:cubicBezTo>
                      <a:pt x="1998138" y="1870564"/>
                      <a:pt x="1953371" y="1897234"/>
                      <a:pt x="1910509" y="1885804"/>
                    </a:cubicBezTo>
                    <a:lnTo>
                      <a:pt x="60754" y="1400982"/>
                    </a:lnTo>
                    <a:cubicBezTo>
                      <a:pt x="17891" y="1389551"/>
                      <a:pt x="-8779" y="1344784"/>
                      <a:pt x="2651" y="1301922"/>
                    </a:cubicBezTo>
                    <a:lnTo>
                      <a:pt x="327454" y="60814"/>
                    </a:lnTo>
                    <a:cubicBezTo>
                      <a:pt x="338883" y="16999"/>
                      <a:pt x="382698" y="-8718"/>
                      <a:pt x="426513" y="27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7"/>
              <p:cNvSpPr/>
              <p:nvPr/>
            </p:nvSpPr>
            <p:spPr>
              <a:xfrm>
                <a:off x="6913244" y="3300412"/>
                <a:ext cx="1918128" cy="1791445"/>
              </a:xfrm>
              <a:custGeom>
                <a:avLst/>
                <a:gdLst/>
                <a:ahLst/>
                <a:cxnLst/>
                <a:rect l="l" t="t" r="r" b="b"/>
                <a:pathLst>
                  <a:path w="1918128" h="1791445" extrusionOk="0">
                    <a:moveTo>
                      <a:pt x="365760" y="0"/>
                    </a:moveTo>
                    <a:lnTo>
                      <a:pt x="1857375" y="390525"/>
                    </a:lnTo>
                    <a:cubicBezTo>
                      <a:pt x="1900238" y="401955"/>
                      <a:pt x="1926907" y="446722"/>
                      <a:pt x="1915478" y="489585"/>
                    </a:cubicBezTo>
                    <a:lnTo>
                      <a:pt x="1590675" y="1730693"/>
                    </a:lnTo>
                    <a:cubicBezTo>
                      <a:pt x="1579245" y="1773555"/>
                      <a:pt x="1534478" y="1800225"/>
                      <a:pt x="1491615" y="1788795"/>
                    </a:cubicBezTo>
                    <a:lnTo>
                      <a:pt x="0" y="1398270"/>
                    </a:lnTo>
                    <a:lnTo>
                      <a:pt x="3657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7"/>
              <p:cNvSpPr/>
              <p:nvPr/>
            </p:nvSpPr>
            <p:spPr>
              <a:xfrm>
                <a:off x="7026592" y="3425190"/>
                <a:ext cx="1707832" cy="1560194"/>
              </a:xfrm>
              <a:custGeom>
                <a:avLst/>
                <a:gdLst/>
                <a:ahLst/>
                <a:cxnLst/>
                <a:rect l="l" t="t" r="r" b="b"/>
                <a:pathLst>
                  <a:path w="1707832" h="1560194" extrusionOk="0">
                    <a:moveTo>
                      <a:pt x="294322" y="102870"/>
                    </a:moveTo>
                    <a:cubicBezTo>
                      <a:pt x="293370" y="105727"/>
                      <a:pt x="291465" y="106680"/>
                      <a:pt x="288607" y="106680"/>
                    </a:cubicBezTo>
                    <a:cubicBezTo>
                      <a:pt x="285750" y="105727"/>
                      <a:pt x="284797" y="103822"/>
                      <a:pt x="284797" y="100965"/>
                    </a:cubicBezTo>
                    <a:lnTo>
                      <a:pt x="310515" y="3810"/>
                    </a:lnTo>
                    <a:cubicBezTo>
                      <a:pt x="311467" y="952"/>
                      <a:pt x="313372" y="0"/>
                      <a:pt x="316230" y="0"/>
                    </a:cubicBezTo>
                    <a:lnTo>
                      <a:pt x="411480" y="24765"/>
                    </a:lnTo>
                    <a:cubicBezTo>
                      <a:pt x="414338" y="25717"/>
                      <a:pt x="415290" y="27622"/>
                      <a:pt x="415290" y="30480"/>
                    </a:cubicBezTo>
                    <a:cubicBezTo>
                      <a:pt x="414338" y="33338"/>
                      <a:pt x="412432" y="34290"/>
                      <a:pt x="409575" y="34290"/>
                    </a:cubicBezTo>
                    <a:lnTo>
                      <a:pt x="318135" y="10477"/>
                    </a:lnTo>
                    <a:lnTo>
                      <a:pt x="294322" y="102870"/>
                    </a:lnTo>
                    <a:lnTo>
                      <a:pt x="294322" y="102870"/>
                    </a:lnTo>
                    <a:close/>
                    <a:moveTo>
                      <a:pt x="1606868" y="347663"/>
                    </a:moveTo>
                    <a:cubicBezTo>
                      <a:pt x="1604010" y="346710"/>
                      <a:pt x="1603057" y="344805"/>
                      <a:pt x="1603057" y="341947"/>
                    </a:cubicBezTo>
                    <a:cubicBezTo>
                      <a:pt x="1604010" y="339090"/>
                      <a:pt x="1605915" y="338138"/>
                      <a:pt x="1608772" y="338138"/>
                    </a:cubicBezTo>
                    <a:lnTo>
                      <a:pt x="1704022" y="362902"/>
                    </a:lnTo>
                    <a:cubicBezTo>
                      <a:pt x="1706880" y="363855"/>
                      <a:pt x="1707832" y="365760"/>
                      <a:pt x="1707832" y="368617"/>
                    </a:cubicBezTo>
                    <a:lnTo>
                      <a:pt x="1682115" y="465772"/>
                    </a:lnTo>
                    <a:cubicBezTo>
                      <a:pt x="1681163" y="468630"/>
                      <a:pt x="1679257" y="469582"/>
                      <a:pt x="1676400" y="469582"/>
                    </a:cubicBezTo>
                    <a:cubicBezTo>
                      <a:pt x="1673543" y="468630"/>
                      <a:pt x="1672590" y="466725"/>
                      <a:pt x="1672590" y="463867"/>
                    </a:cubicBezTo>
                    <a:lnTo>
                      <a:pt x="1696402" y="371475"/>
                    </a:lnTo>
                    <a:lnTo>
                      <a:pt x="1606868" y="347663"/>
                    </a:lnTo>
                    <a:lnTo>
                      <a:pt x="1606868" y="347663"/>
                    </a:lnTo>
                    <a:close/>
                    <a:moveTo>
                      <a:pt x="1413510" y="1457325"/>
                    </a:moveTo>
                    <a:cubicBezTo>
                      <a:pt x="1414463" y="1454467"/>
                      <a:pt x="1416368" y="1453515"/>
                      <a:pt x="1419225" y="1453515"/>
                    </a:cubicBezTo>
                    <a:cubicBezTo>
                      <a:pt x="1422082" y="1454467"/>
                      <a:pt x="1423035" y="1456373"/>
                      <a:pt x="1423035" y="1459230"/>
                    </a:cubicBezTo>
                    <a:lnTo>
                      <a:pt x="1397318" y="1556385"/>
                    </a:lnTo>
                    <a:cubicBezTo>
                      <a:pt x="1396365" y="1559242"/>
                      <a:pt x="1394460" y="1560195"/>
                      <a:pt x="1391602" y="1560195"/>
                    </a:cubicBezTo>
                    <a:lnTo>
                      <a:pt x="1296352" y="1535430"/>
                    </a:lnTo>
                    <a:cubicBezTo>
                      <a:pt x="1293495" y="1534478"/>
                      <a:pt x="1292543" y="1532573"/>
                      <a:pt x="1292543" y="1529715"/>
                    </a:cubicBezTo>
                    <a:cubicBezTo>
                      <a:pt x="1293495" y="1526857"/>
                      <a:pt x="1295400" y="1525905"/>
                      <a:pt x="1298257" y="1525905"/>
                    </a:cubicBezTo>
                    <a:lnTo>
                      <a:pt x="1389697" y="1549717"/>
                    </a:lnTo>
                    <a:lnTo>
                      <a:pt x="1413510" y="1457325"/>
                    </a:lnTo>
                    <a:lnTo>
                      <a:pt x="1413510" y="1457325"/>
                    </a:lnTo>
                    <a:close/>
                    <a:moveTo>
                      <a:pt x="100965" y="1212532"/>
                    </a:moveTo>
                    <a:cubicBezTo>
                      <a:pt x="103822" y="1213485"/>
                      <a:pt x="104775" y="1215390"/>
                      <a:pt x="104775" y="1218248"/>
                    </a:cubicBezTo>
                    <a:cubicBezTo>
                      <a:pt x="103822" y="1221105"/>
                      <a:pt x="101917" y="1222057"/>
                      <a:pt x="99060" y="1222057"/>
                    </a:cubicBezTo>
                    <a:lnTo>
                      <a:pt x="3810" y="1197292"/>
                    </a:lnTo>
                    <a:cubicBezTo>
                      <a:pt x="952" y="1196340"/>
                      <a:pt x="0" y="1194435"/>
                      <a:pt x="0" y="1191578"/>
                    </a:cubicBezTo>
                    <a:lnTo>
                      <a:pt x="25717" y="1094423"/>
                    </a:lnTo>
                    <a:cubicBezTo>
                      <a:pt x="26670" y="1091565"/>
                      <a:pt x="28575" y="1090613"/>
                      <a:pt x="31432" y="1090613"/>
                    </a:cubicBezTo>
                    <a:cubicBezTo>
                      <a:pt x="34290" y="1091565"/>
                      <a:pt x="35242" y="1093470"/>
                      <a:pt x="35242" y="1096328"/>
                    </a:cubicBezTo>
                    <a:lnTo>
                      <a:pt x="11430" y="1188720"/>
                    </a:lnTo>
                    <a:lnTo>
                      <a:pt x="100965" y="121253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7"/>
              <p:cNvSpPr/>
              <p:nvPr/>
            </p:nvSpPr>
            <p:spPr>
              <a:xfrm>
                <a:off x="6722322" y="3787669"/>
                <a:ext cx="309455" cy="309455"/>
              </a:xfrm>
              <a:custGeom>
                <a:avLst/>
                <a:gdLst/>
                <a:ahLst/>
                <a:cxnLst/>
                <a:rect l="l" t="t" r="r" b="b"/>
                <a:pathLst>
                  <a:path w="309455" h="309455" extrusionOk="0">
                    <a:moveTo>
                      <a:pt x="193780" y="5185"/>
                    </a:moveTo>
                    <a:cubicBezTo>
                      <a:pt x="276648" y="27093"/>
                      <a:pt x="326178" y="110913"/>
                      <a:pt x="304270" y="193780"/>
                    </a:cubicBezTo>
                    <a:cubicBezTo>
                      <a:pt x="282363" y="276648"/>
                      <a:pt x="198543" y="326178"/>
                      <a:pt x="115675" y="304270"/>
                    </a:cubicBezTo>
                    <a:cubicBezTo>
                      <a:pt x="32808" y="282363"/>
                      <a:pt x="-16722" y="198543"/>
                      <a:pt x="5185" y="115675"/>
                    </a:cubicBezTo>
                    <a:cubicBezTo>
                      <a:pt x="27093" y="32808"/>
                      <a:pt x="111865" y="-16722"/>
                      <a:pt x="193780" y="518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7"/>
              <p:cNvSpPr/>
              <p:nvPr/>
            </p:nvSpPr>
            <p:spPr>
              <a:xfrm>
                <a:off x="6794396" y="3858791"/>
                <a:ext cx="167212" cy="167212"/>
              </a:xfrm>
              <a:custGeom>
                <a:avLst/>
                <a:gdLst/>
                <a:ahLst/>
                <a:cxnLst/>
                <a:rect l="l" t="t" r="r" b="b"/>
                <a:pathLst>
                  <a:path w="167212" h="167212" extrusionOk="0">
                    <a:moveTo>
                      <a:pt x="104561" y="2644"/>
                    </a:moveTo>
                    <a:cubicBezTo>
                      <a:pt x="149329" y="14074"/>
                      <a:pt x="175998" y="59794"/>
                      <a:pt x="164569" y="104561"/>
                    </a:cubicBezTo>
                    <a:cubicBezTo>
                      <a:pt x="153139" y="149329"/>
                      <a:pt x="107419" y="175999"/>
                      <a:pt x="62651" y="164569"/>
                    </a:cubicBezTo>
                    <a:cubicBezTo>
                      <a:pt x="17884" y="153139"/>
                      <a:pt x="-8786" y="107419"/>
                      <a:pt x="2644" y="62651"/>
                    </a:cubicBezTo>
                    <a:cubicBezTo>
                      <a:pt x="14073" y="17884"/>
                      <a:pt x="59794" y="-8786"/>
                      <a:pt x="104561" y="26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7"/>
              <p:cNvSpPr/>
              <p:nvPr/>
            </p:nvSpPr>
            <p:spPr>
              <a:xfrm>
                <a:off x="6610223" y="3390773"/>
                <a:ext cx="535559" cy="1103249"/>
              </a:xfrm>
              <a:custGeom>
                <a:avLst/>
                <a:gdLst/>
                <a:ahLst/>
                <a:cxnLst/>
                <a:rect l="l" t="t" r="r" b="b"/>
                <a:pathLst>
                  <a:path w="535559" h="1103249" extrusionOk="0">
                    <a:moveTo>
                      <a:pt x="271590" y="109664"/>
                    </a:moveTo>
                    <a:cubicBezTo>
                      <a:pt x="341122" y="127762"/>
                      <a:pt x="410655" y="145860"/>
                      <a:pt x="480187" y="163957"/>
                    </a:cubicBezTo>
                    <a:cubicBezTo>
                      <a:pt x="499237" y="168719"/>
                      <a:pt x="510667" y="188722"/>
                      <a:pt x="505905" y="207772"/>
                    </a:cubicBezTo>
                    <a:lnTo>
                      <a:pt x="505905" y="207772"/>
                    </a:lnTo>
                    <a:cubicBezTo>
                      <a:pt x="501142" y="226822"/>
                      <a:pt x="481140" y="238252"/>
                      <a:pt x="463042" y="233489"/>
                    </a:cubicBezTo>
                    <a:cubicBezTo>
                      <a:pt x="393509" y="215392"/>
                      <a:pt x="323977" y="197294"/>
                      <a:pt x="254445" y="179197"/>
                    </a:cubicBezTo>
                    <a:cubicBezTo>
                      <a:pt x="235395" y="174435"/>
                      <a:pt x="223965" y="154432"/>
                      <a:pt x="228727" y="136335"/>
                    </a:cubicBezTo>
                    <a:lnTo>
                      <a:pt x="228727" y="136335"/>
                    </a:lnTo>
                    <a:cubicBezTo>
                      <a:pt x="233490" y="116332"/>
                      <a:pt x="252540" y="104902"/>
                      <a:pt x="271590" y="109664"/>
                    </a:cubicBezTo>
                    <a:lnTo>
                      <a:pt x="271590" y="109664"/>
                    </a:lnTo>
                    <a:close/>
                    <a:moveTo>
                      <a:pt x="72517" y="870712"/>
                    </a:moveTo>
                    <a:cubicBezTo>
                      <a:pt x="142049" y="888809"/>
                      <a:pt x="211582" y="906907"/>
                      <a:pt x="281115" y="925005"/>
                    </a:cubicBezTo>
                    <a:cubicBezTo>
                      <a:pt x="300165" y="929767"/>
                      <a:pt x="311595" y="949770"/>
                      <a:pt x="306832" y="967867"/>
                    </a:cubicBezTo>
                    <a:lnTo>
                      <a:pt x="306832" y="967867"/>
                    </a:lnTo>
                    <a:cubicBezTo>
                      <a:pt x="302070" y="986917"/>
                      <a:pt x="282067" y="998347"/>
                      <a:pt x="263970" y="993584"/>
                    </a:cubicBezTo>
                    <a:cubicBezTo>
                      <a:pt x="194437" y="975487"/>
                      <a:pt x="124905" y="957390"/>
                      <a:pt x="55372" y="939292"/>
                    </a:cubicBezTo>
                    <a:cubicBezTo>
                      <a:pt x="36322" y="934530"/>
                      <a:pt x="24892" y="914527"/>
                      <a:pt x="29655" y="896430"/>
                    </a:cubicBezTo>
                    <a:lnTo>
                      <a:pt x="29655" y="896430"/>
                    </a:lnTo>
                    <a:cubicBezTo>
                      <a:pt x="33464" y="876427"/>
                      <a:pt x="53467" y="864997"/>
                      <a:pt x="72517" y="870712"/>
                    </a:cubicBezTo>
                    <a:lnTo>
                      <a:pt x="72517" y="870712"/>
                    </a:lnTo>
                    <a:close/>
                    <a:moveTo>
                      <a:pt x="43942" y="978345"/>
                    </a:moveTo>
                    <a:cubicBezTo>
                      <a:pt x="24892" y="973582"/>
                      <a:pt x="5842" y="985012"/>
                      <a:pt x="1080" y="1004062"/>
                    </a:cubicBezTo>
                    <a:lnTo>
                      <a:pt x="1080" y="1004062"/>
                    </a:lnTo>
                    <a:cubicBezTo>
                      <a:pt x="-3683" y="1023112"/>
                      <a:pt x="7747" y="1042162"/>
                      <a:pt x="26797" y="1047877"/>
                    </a:cubicBezTo>
                    <a:lnTo>
                      <a:pt x="235395" y="1102170"/>
                    </a:lnTo>
                    <a:cubicBezTo>
                      <a:pt x="254445" y="1106932"/>
                      <a:pt x="273495" y="1095502"/>
                      <a:pt x="278257" y="1076452"/>
                    </a:cubicBezTo>
                    <a:lnTo>
                      <a:pt x="278257" y="1076452"/>
                    </a:lnTo>
                    <a:cubicBezTo>
                      <a:pt x="283020" y="1057402"/>
                      <a:pt x="271590" y="1038352"/>
                      <a:pt x="252540" y="1032637"/>
                    </a:cubicBezTo>
                    <a:lnTo>
                      <a:pt x="43942" y="978345"/>
                    </a:lnTo>
                    <a:lnTo>
                      <a:pt x="43942" y="978345"/>
                    </a:lnTo>
                    <a:close/>
                    <a:moveTo>
                      <a:pt x="101092" y="762127"/>
                    </a:moveTo>
                    <a:cubicBezTo>
                      <a:pt x="82042" y="757365"/>
                      <a:pt x="62992" y="768795"/>
                      <a:pt x="58230" y="787845"/>
                    </a:cubicBezTo>
                    <a:lnTo>
                      <a:pt x="58230" y="787845"/>
                    </a:lnTo>
                    <a:cubicBezTo>
                      <a:pt x="53467" y="806895"/>
                      <a:pt x="64897" y="825945"/>
                      <a:pt x="83947" y="831659"/>
                    </a:cubicBezTo>
                    <a:lnTo>
                      <a:pt x="292545" y="885952"/>
                    </a:lnTo>
                    <a:cubicBezTo>
                      <a:pt x="311595" y="890715"/>
                      <a:pt x="330645" y="879284"/>
                      <a:pt x="336359" y="860234"/>
                    </a:cubicBezTo>
                    <a:lnTo>
                      <a:pt x="336359" y="860234"/>
                    </a:lnTo>
                    <a:cubicBezTo>
                      <a:pt x="341122" y="841184"/>
                      <a:pt x="329692" y="822134"/>
                      <a:pt x="310642" y="817372"/>
                    </a:cubicBezTo>
                    <a:lnTo>
                      <a:pt x="101092" y="762127"/>
                    </a:lnTo>
                    <a:lnTo>
                      <a:pt x="101092" y="762127"/>
                    </a:lnTo>
                    <a:close/>
                    <a:moveTo>
                      <a:pt x="243015" y="218249"/>
                    </a:moveTo>
                    <a:cubicBezTo>
                      <a:pt x="223965" y="213487"/>
                      <a:pt x="204915" y="224917"/>
                      <a:pt x="199199" y="243967"/>
                    </a:cubicBezTo>
                    <a:lnTo>
                      <a:pt x="199199" y="243967"/>
                    </a:lnTo>
                    <a:cubicBezTo>
                      <a:pt x="194437" y="263017"/>
                      <a:pt x="205867" y="282067"/>
                      <a:pt x="224917" y="286830"/>
                    </a:cubicBezTo>
                    <a:lnTo>
                      <a:pt x="433515" y="341122"/>
                    </a:lnTo>
                    <a:cubicBezTo>
                      <a:pt x="452565" y="345885"/>
                      <a:pt x="471615" y="334455"/>
                      <a:pt x="476377" y="315405"/>
                    </a:cubicBezTo>
                    <a:lnTo>
                      <a:pt x="476377" y="315405"/>
                    </a:lnTo>
                    <a:cubicBezTo>
                      <a:pt x="481140" y="296355"/>
                      <a:pt x="469709" y="277305"/>
                      <a:pt x="450659" y="272542"/>
                    </a:cubicBezTo>
                    <a:lnTo>
                      <a:pt x="243015" y="218249"/>
                    </a:lnTo>
                    <a:lnTo>
                      <a:pt x="243015" y="218249"/>
                    </a:lnTo>
                    <a:close/>
                    <a:moveTo>
                      <a:pt x="300165" y="1080"/>
                    </a:moveTo>
                    <a:cubicBezTo>
                      <a:pt x="281115" y="-3683"/>
                      <a:pt x="262065" y="7747"/>
                      <a:pt x="257302" y="26797"/>
                    </a:cubicBezTo>
                    <a:lnTo>
                      <a:pt x="257302" y="26797"/>
                    </a:lnTo>
                    <a:cubicBezTo>
                      <a:pt x="252540" y="45847"/>
                      <a:pt x="263970" y="64897"/>
                      <a:pt x="283020" y="69660"/>
                    </a:cubicBezTo>
                    <a:lnTo>
                      <a:pt x="491617" y="123952"/>
                    </a:lnTo>
                    <a:cubicBezTo>
                      <a:pt x="510667" y="128714"/>
                      <a:pt x="529717" y="117285"/>
                      <a:pt x="534480" y="98235"/>
                    </a:cubicBezTo>
                    <a:lnTo>
                      <a:pt x="534480" y="98235"/>
                    </a:lnTo>
                    <a:cubicBezTo>
                      <a:pt x="539242" y="79185"/>
                      <a:pt x="527812" y="60135"/>
                      <a:pt x="508762" y="55372"/>
                    </a:cubicBezTo>
                    <a:lnTo>
                      <a:pt x="300165" y="108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" name="Google Shape;226;p7"/>
          <p:cNvGrpSpPr/>
          <p:nvPr/>
        </p:nvGrpSpPr>
        <p:grpSpPr>
          <a:xfrm>
            <a:off x="8240222" y="2264029"/>
            <a:ext cx="298533" cy="410913"/>
            <a:chOff x="3426491" y="5931793"/>
            <a:chExt cx="814775" cy="842265"/>
          </a:xfrm>
        </p:grpSpPr>
        <p:sp>
          <p:nvSpPr>
            <p:cNvPr id="227" name="Google Shape;227;p7"/>
            <p:cNvSpPr/>
            <p:nvPr/>
          </p:nvSpPr>
          <p:spPr>
            <a:xfrm>
              <a:off x="3538472" y="5931793"/>
              <a:ext cx="702794" cy="796355"/>
            </a:xfrm>
            <a:custGeom>
              <a:avLst/>
              <a:gdLst/>
              <a:ahLst/>
              <a:cxnLst/>
              <a:rect l="l" t="t" r="r" b="b"/>
              <a:pathLst>
                <a:path w="408008" h="462325" extrusionOk="0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3426491" y="5977703"/>
              <a:ext cx="702794" cy="796355"/>
            </a:xfrm>
            <a:custGeom>
              <a:avLst/>
              <a:gdLst/>
              <a:ahLst/>
              <a:cxnLst/>
              <a:rect l="l" t="t" r="r" b="b"/>
              <a:pathLst>
                <a:path w="408008" h="462325" extrusionOk="0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" name="Google Shape;229;p7"/>
          <p:cNvGrpSpPr/>
          <p:nvPr/>
        </p:nvGrpSpPr>
        <p:grpSpPr>
          <a:xfrm rot="-8717163">
            <a:off x="1632436" y="34521"/>
            <a:ext cx="201941" cy="609257"/>
            <a:chOff x="6286819" y="3044637"/>
            <a:chExt cx="551300" cy="1248275"/>
          </a:xfrm>
        </p:grpSpPr>
        <p:sp>
          <p:nvSpPr>
            <p:cNvPr id="230" name="Google Shape;230;p7"/>
            <p:cNvSpPr/>
            <p:nvPr/>
          </p:nvSpPr>
          <p:spPr>
            <a:xfrm>
              <a:off x="6319036" y="3044637"/>
              <a:ext cx="519083" cy="1215167"/>
            </a:xfrm>
            <a:custGeom>
              <a:avLst/>
              <a:gdLst/>
              <a:ahLst/>
              <a:cxnLst/>
              <a:rect l="l" t="t" r="r" b="b"/>
              <a:pathLst>
                <a:path w="519083" h="1215167" extrusionOk="0">
                  <a:moveTo>
                    <a:pt x="11490" y="0"/>
                  </a:moveTo>
                  <a:lnTo>
                    <a:pt x="47820" y="70316"/>
                  </a:lnTo>
                  <a:lnTo>
                    <a:pt x="59088" y="65654"/>
                  </a:lnTo>
                  <a:lnTo>
                    <a:pt x="163692" y="225829"/>
                  </a:lnTo>
                  <a:lnTo>
                    <a:pt x="163985" y="225711"/>
                  </a:lnTo>
                  <a:lnTo>
                    <a:pt x="519083" y="1105440"/>
                  </a:lnTo>
                  <a:lnTo>
                    <a:pt x="507382" y="1110163"/>
                  </a:lnTo>
                  <a:lnTo>
                    <a:pt x="515051" y="1136787"/>
                  </a:lnTo>
                  <a:cubicBezTo>
                    <a:pt x="521437" y="1174179"/>
                    <a:pt x="513744" y="1205570"/>
                    <a:pt x="494048" y="1212956"/>
                  </a:cubicBezTo>
                  <a:cubicBezTo>
                    <a:pt x="480917" y="1218700"/>
                    <a:pt x="464503" y="1212956"/>
                    <a:pt x="448705" y="1199210"/>
                  </a:cubicBezTo>
                  <a:lnTo>
                    <a:pt x="414056" y="1147834"/>
                  </a:lnTo>
                  <a:lnTo>
                    <a:pt x="401888" y="1152746"/>
                  </a:lnTo>
                  <a:lnTo>
                    <a:pt x="47051" y="273665"/>
                  </a:lnTo>
                  <a:lnTo>
                    <a:pt x="45958" y="274105"/>
                  </a:lnTo>
                  <a:lnTo>
                    <a:pt x="11490" y="85350"/>
                  </a:lnTo>
                  <a:lnTo>
                    <a:pt x="22212" y="8091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" name="Google Shape;231;p7"/>
            <p:cNvGrpSpPr/>
            <p:nvPr/>
          </p:nvGrpSpPr>
          <p:grpSpPr>
            <a:xfrm>
              <a:off x="6286819" y="3077746"/>
              <a:ext cx="519766" cy="1215166"/>
              <a:chOff x="6072187" y="3225165"/>
              <a:chExt cx="301629" cy="705180"/>
            </a:xfrm>
          </p:grpSpPr>
          <p:sp>
            <p:nvSpPr>
              <p:cNvPr id="232" name="Google Shape;232;p7"/>
              <p:cNvSpPr/>
              <p:nvPr/>
            </p:nvSpPr>
            <p:spPr>
              <a:xfrm>
                <a:off x="6300658" y="3817288"/>
                <a:ext cx="71695" cy="113057"/>
              </a:xfrm>
              <a:custGeom>
                <a:avLst/>
                <a:gdLst/>
                <a:ahLst/>
                <a:cxnLst/>
                <a:rect l="l" t="t" r="r" b="b"/>
                <a:pathLst>
                  <a:path w="71695" h="113057" extrusionOk="0">
                    <a:moveTo>
                      <a:pt x="13464" y="1284"/>
                    </a:moveTo>
                    <a:cubicBezTo>
                      <a:pt x="28704" y="-5384"/>
                      <a:pt x="51564" y="14619"/>
                      <a:pt x="63947" y="45099"/>
                    </a:cubicBezTo>
                    <a:cubicBezTo>
                      <a:pt x="76329" y="75579"/>
                      <a:pt x="73472" y="106059"/>
                      <a:pt x="58232" y="111774"/>
                    </a:cubicBezTo>
                    <a:cubicBezTo>
                      <a:pt x="42992" y="118441"/>
                      <a:pt x="20132" y="98439"/>
                      <a:pt x="7749" y="67959"/>
                    </a:cubicBezTo>
                    <a:cubicBezTo>
                      <a:pt x="-4633" y="37479"/>
                      <a:pt x="-1776" y="7951"/>
                      <a:pt x="13464" y="128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7"/>
              <p:cNvSpPr/>
              <p:nvPr/>
            </p:nvSpPr>
            <p:spPr>
              <a:xfrm rot="-1320846">
                <a:off x="6199891" y="3349771"/>
                <a:ext cx="73373" cy="550784"/>
              </a:xfrm>
              <a:custGeom>
                <a:avLst/>
                <a:gdLst/>
                <a:ahLst/>
                <a:cxnLst/>
                <a:rect l="l" t="t" r="r" b="b"/>
                <a:pathLst>
                  <a:path w="73341" h="550541" extrusionOk="0">
                    <a:moveTo>
                      <a:pt x="0" y="0"/>
                    </a:moveTo>
                    <a:lnTo>
                      <a:pt x="73342" y="0"/>
                    </a:lnTo>
                    <a:lnTo>
                      <a:pt x="73342" y="550541"/>
                    </a:lnTo>
                    <a:lnTo>
                      <a:pt x="0" y="55054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7"/>
              <p:cNvSpPr/>
              <p:nvPr/>
            </p:nvSpPr>
            <p:spPr>
              <a:xfrm>
                <a:off x="6072187" y="3225165"/>
                <a:ext cx="36194" cy="64769"/>
              </a:xfrm>
              <a:custGeom>
                <a:avLst/>
                <a:gdLst/>
                <a:ahLst/>
                <a:cxnLst/>
                <a:rect l="l" t="t" r="r" b="b"/>
                <a:pathLst>
                  <a:path w="36194" h="64769" extrusionOk="0">
                    <a:moveTo>
                      <a:pt x="18097" y="64770"/>
                    </a:moveTo>
                    <a:lnTo>
                      <a:pt x="36195" y="57150"/>
                    </a:lnTo>
                    <a:lnTo>
                      <a:pt x="6668" y="0"/>
                    </a:lnTo>
                    <a:lnTo>
                      <a:pt x="0" y="285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7"/>
              <p:cNvSpPr/>
              <p:nvPr/>
            </p:nvSpPr>
            <p:spPr>
              <a:xfrm>
                <a:off x="6078855" y="3263265"/>
                <a:ext cx="88582" cy="120967"/>
              </a:xfrm>
              <a:custGeom>
                <a:avLst/>
                <a:gdLst/>
                <a:ahLst/>
                <a:cxnLst/>
                <a:rect l="l" t="t" r="r" b="b"/>
                <a:pathLst>
                  <a:path w="88582" h="120967" extrusionOk="0">
                    <a:moveTo>
                      <a:pt x="20002" y="120967"/>
                    </a:moveTo>
                    <a:lnTo>
                      <a:pt x="88582" y="93345"/>
                    </a:lnTo>
                    <a:lnTo>
                      <a:pt x="27622" y="0"/>
                    </a:lnTo>
                    <a:lnTo>
                      <a:pt x="0" y="114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2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53283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38" name="Google Shape;238;p8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53283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9" name="Google Shape;239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DD4AFC6-ECE5-4BC6-8F87-4E5FA29037F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oogle Shape;240;p8"/>
          <p:cNvGrpSpPr/>
          <p:nvPr/>
        </p:nvGrpSpPr>
        <p:grpSpPr>
          <a:xfrm rot="1363262" flipH="1">
            <a:off x="6269154" y="708543"/>
            <a:ext cx="2965511" cy="1419203"/>
            <a:chOff x="2882675" y="129528"/>
            <a:chExt cx="6946105" cy="2493146"/>
          </a:xfrm>
        </p:grpSpPr>
        <p:sp>
          <p:nvSpPr>
            <p:cNvPr id="241" name="Google Shape;241;p8"/>
            <p:cNvSpPr/>
            <p:nvPr/>
          </p:nvSpPr>
          <p:spPr>
            <a:xfrm>
              <a:off x="3974985" y="129528"/>
              <a:ext cx="5853795" cy="1669285"/>
            </a:xfrm>
            <a:custGeom>
              <a:avLst/>
              <a:gdLst/>
              <a:ahLst/>
              <a:cxnLst/>
              <a:rect l="l" t="t" r="r" b="b"/>
              <a:pathLst>
                <a:path w="6540553" h="1582261" extrusionOk="0">
                  <a:moveTo>
                    <a:pt x="78785" y="0"/>
                  </a:moveTo>
                  <a:lnTo>
                    <a:pt x="6473483" y="0"/>
                  </a:lnTo>
                  <a:lnTo>
                    <a:pt x="6540553" y="216185"/>
                  </a:lnTo>
                  <a:lnTo>
                    <a:pt x="5549124" y="1576602"/>
                  </a:lnTo>
                  <a:lnTo>
                    <a:pt x="891252" y="1582261"/>
                  </a:lnTo>
                  <a:lnTo>
                    <a:pt x="0" y="199210"/>
                  </a:lnTo>
                  <a:lnTo>
                    <a:pt x="787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5288893" y="1592328"/>
              <a:ext cx="1739122" cy="1030346"/>
            </a:xfrm>
            <a:custGeom>
              <a:avLst/>
              <a:gdLst/>
              <a:ahLst/>
              <a:cxnLst/>
              <a:rect l="l" t="t" r="r" b="b"/>
              <a:pathLst>
                <a:path w="1009650" h="598169" extrusionOk="0">
                  <a:moveTo>
                    <a:pt x="0" y="0"/>
                  </a:moveTo>
                  <a:lnTo>
                    <a:pt x="1009650" y="0"/>
                  </a:lnTo>
                  <a:lnTo>
                    <a:pt x="1009650" y="598170"/>
                  </a:lnTo>
                  <a:lnTo>
                    <a:pt x="0" y="59817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5288893" y="1592328"/>
              <a:ext cx="1739122" cy="602129"/>
            </a:xfrm>
            <a:custGeom>
              <a:avLst/>
              <a:gdLst/>
              <a:ahLst/>
              <a:cxnLst/>
              <a:rect l="l" t="t" r="r" b="b"/>
              <a:pathLst>
                <a:path w="1009650" h="349567" extrusionOk="0">
                  <a:moveTo>
                    <a:pt x="0" y="0"/>
                  </a:moveTo>
                  <a:lnTo>
                    <a:pt x="1009650" y="0"/>
                  </a:lnTo>
                  <a:lnTo>
                    <a:pt x="1009650" y="349568"/>
                  </a:lnTo>
                  <a:lnTo>
                    <a:pt x="0" y="3495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2882675" y="495907"/>
              <a:ext cx="6551239" cy="1450361"/>
            </a:xfrm>
            <a:custGeom>
              <a:avLst/>
              <a:gdLst/>
              <a:ahLst/>
              <a:cxnLst/>
              <a:rect l="l" t="t" r="r" b="b"/>
              <a:pathLst>
                <a:path w="3803332" h="842009" extrusionOk="0">
                  <a:moveTo>
                    <a:pt x="0" y="0"/>
                  </a:moveTo>
                  <a:lnTo>
                    <a:pt x="3803333" y="0"/>
                  </a:lnTo>
                  <a:lnTo>
                    <a:pt x="3286125" y="842010"/>
                  </a:lnTo>
                  <a:lnTo>
                    <a:pt x="517207" y="8420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2923708" y="563201"/>
              <a:ext cx="6467564" cy="1196056"/>
            </a:xfrm>
            <a:custGeom>
              <a:avLst/>
              <a:gdLst/>
              <a:ahLst/>
              <a:cxnLst/>
              <a:rect l="l" t="t" r="r" b="b"/>
              <a:pathLst>
                <a:path w="3754754" h="694372" extrusionOk="0">
                  <a:moveTo>
                    <a:pt x="3754755" y="0"/>
                  </a:moveTo>
                  <a:lnTo>
                    <a:pt x="3328035" y="694373"/>
                  </a:lnTo>
                  <a:lnTo>
                    <a:pt x="426720" y="694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2882675" y="364599"/>
              <a:ext cx="6551239" cy="131255"/>
            </a:xfrm>
            <a:custGeom>
              <a:avLst/>
              <a:gdLst/>
              <a:ahLst/>
              <a:cxnLst/>
              <a:rect l="l" t="t" r="r" b="b"/>
              <a:pathLst>
                <a:path w="3803332" h="76200" extrusionOk="0">
                  <a:moveTo>
                    <a:pt x="0" y="76200"/>
                  </a:moveTo>
                  <a:lnTo>
                    <a:pt x="3803333" y="76200"/>
                  </a:lnTo>
                  <a:lnTo>
                    <a:pt x="3756660" y="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oogle Shape;247;p8"/>
          <p:cNvGrpSpPr/>
          <p:nvPr/>
        </p:nvGrpSpPr>
        <p:grpSpPr>
          <a:xfrm rot="49119" flipH="1">
            <a:off x="6558289" y="1948215"/>
            <a:ext cx="1766301" cy="1579088"/>
            <a:chOff x="1617511" y="3116363"/>
            <a:chExt cx="4137082" cy="2773939"/>
          </a:xfrm>
        </p:grpSpPr>
        <p:sp>
          <p:nvSpPr>
            <p:cNvPr id="248" name="Google Shape;248;p8"/>
            <p:cNvSpPr/>
            <p:nvPr/>
          </p:nvSpPr>
          <p:spPr>
            <a:xfrm rot="-1285870">
              <a:off x="1791766" y="3765879"/>
              <a:ext cx="3829995" cy="1451850"/>
            </a:xfrm>
            <a:custGeom>
              <a:avLst/>
              <a:gdLst/>
              <a:ahLst/>
              <a:cxnLst/>
              <a:rect l="l" t="t" r="r" b="b"/>
              <a:pathLst>
                <a:path w="2221295" h="842034" extrusionOk="0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8"/>
            <p:cNvSpPr/>
            <p:nvPr/>
          </p:nvSpPr>
          <p:spPr>
            <a:xfrm rot="-1285870">
              <a:off x="1750344" y="3788938"/>
              <a:ext cx="3829995" cy="1451850"/>
            </a:xfrm>
            <a:custGeom>
              <a:avLst/>
              <a:gdLst/>
              <a:ahLst/>
              <a:cxnLst/>
              <a:rect l="l" t="t" r="r" b="b"/>
              <a:pathLst>
                <a:path w="2221295" h="842034" extrusionOk="0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1748503" y="3281277"/>
              <a:ext cx="3796535" cy="2385549"/>
            </a:xfrm>
            <a:custGeom>
              <a:avLst/>
              <a:gdLst/>
              <a:ahLst/>
              <a:cxnLst/>
              <a:rect l="l" t="t" r="r" b="b"/>
              <a:pathLst>
                <a:path w="2204084" h="1384934" extrusionOk="0">
                  <a:moveTo>
                    <a:pt x="235268" y="829628"/>
                  </a:moveTo>
                  <a:cubicBezTo>
                    <a:pt x="277178" y="813435"/>
                    <a:pt x="319088" y="797243"/>
                    <a:pt x="360045" y="780097"/>
                  </a:cubicBezTo>
                  <a:cubicBezTo>
                    <a:pt x="371475" y="809625"/>
                    <a:pt x="383858" y="840105"/>
                    <a:pt x="395288" y="869632"/>
                  </a:cubicBezTo>
                  <a:cubicBezTo>
                    <a:pt x="353378" y="885825"/>
                    <a:pt x="311468" y="902018"/>
                    <a:pt x="270510" y="919163"/>
                  </a:cubicBezTo>
                  <a:cubicBezTo>
                    <a:pt x="258127" y="889635"/>
                    <a:pt x="246698" y="860107"/>
                    <a:pt x="235268" y="829628"/>
                  </a:cubicBezTo>
                  <a:lnTo>
                    <a:pt x="235268" y="829628"/>
                  </a:lnTo>
                  <a:close/>
                  <a:moveTo>
                    <a:pt x="183833" y="699135"/>
                  </a:moveTo>
                  <a:cubicBezTo>
                    <a:pt x="195263" y="728663"/>
                    <a:pt x="207645" y="759143"/>
                    <a:pt x="219075" y="788670"/>
                  </a:cubicBezTo>
                  <a:cubicBezTo>
                    <a:pt x="260985" y="772478"/>
                    <a:pt x="302895" y="756285"/>
                    <a:pt x="343853" y="739140"/>
                  </a:cubicBezTo>
                  <a:cubicBezTo>
                    <a:pt x="332423" y="709613"/>
                    <a:pt x="320040" y="679132"/>
                    <a:pt x="308610" y="649605"/>
                  </a:cubicBezTo>
                  <a:cubicBezTo>
                    <a:pt x="266700" y="665797"/>
                    <a:pt x="225743" y="681990"/>
                    <a:pt x="183833" y="699135"/>
                  </a:cubicBezTo>
                  <a:lnTo>
                    <a:pt x="183833" y="699135"/>
                  </a:lnTo>
                  <a:close/>
                  <a:moveTo>
                    <a:pt x="1838325" y="49530"/>
                  </a:moveTo>
                  <a:lnTo>
                    <a:pt x="1963103" y="0"/>
                  </a:lnTo>
                  <a:lnTo>
                    <a:pt x="1998345" y="89535"/>
                  </a:lnTo>
                  <a:lnTo>
                    <a:pt x="1873568" y="139065"/>
                  </a:lnTo>
                  <a:lnTo>
                    <a:pt x="1838325" y="49530"/>
                  </a:lnTo>
                  <a:lnTo>
                    <a:pt x="1838325" y="49530"/>
                  </a:lnTo>
                  <a:close/>
                  <a:moveTo>
                    <a:pt x="367665" y="626745"/>
                  </a:moveTo>
                  <a:cubicBezTo>
                    <a:pt x="409575" y="610553"/>
                    <a:pt x="451485" y="594360"/>
                    <a:pt x="492443" y="577215"/>
                  </a:cubicBezTo>
                  <a:cubicBezTo>
                    <a:pt x="503873" y="606743"/>
                    <a:pt x="516255" y="637222"/>
                    <a:pt x="527685" y="666750"/>
                  </a:cubicBezTo>
                  <a:cubicBezTo>
                    <a:pt x="485775" y="682943"/>
                    <a:pt x="443865" y="699135"/>
                    <a:pt x="402908" y="716280"/>
                  </a:cubicBezTo>
                  <a:cubicBezTo>
                    <a:pt x="391478" y="686753"/>
                    <a:pt x="379095" y="656272"/>
                    <a:pt x="367665" y="626745"/>
                  </a:cubicBezTo>
                  <a:lnTo>
                    <a:pt x="367665" y="626745"/>
                  </a:lnTo>
                  <a:close/>
                  <a:moveTo>
                    <a:pt x="551498" y="554355"/>
                  </a:moveTo>
                  <a:cubicBezTo>
                    <a:pt x="593408" y="538163"/>
                    <a:pt x="635318" y="521970"/>
                    <a:pt x="676275" y="504825"/>
                  </a:cubicBezTo>
                  <a:cubicBezTo>
                    <a:pt x="687705" y="534353"/>
                    <a:pt x="700088" y="564833"/>
                    <a:pt x="711518" y="594360"/>
                  </a:cubicBezTo>
                  <a:cubicBezTo>
                    <a:pt x="669608" y="610553"/>
                    <a:pt x="627698" y="626745"/>
                    <a:pt x="586740" y="643890"/>
                  </a:cubicBezTo>
                  <a:cubicBezTo>
                    <a:pt x="575310" y="614363"/>
                    <a:pt x="562928" y="584835"/>
                    <a:pt x="551498" y="554355"/>
                  </a:cubicBezTo>
                  <a:lnTo>
                    <a:pt x="551498" y="554355"/>
                  </a:lnTo>
                  <a:close/>
                  <a:moveTo>
                    <a:pt x="735330" y="481965"/>
                  </a:moveTo>
                  <a:cubicBezTo>
                    <a:pt x="777240" y="465772"/>
                    <a:pt x="819150" y="449580"/>
                    <a:pt x="860108" y="432435"/>
                  </a:cubicBezTo>
                  <a:cubicBezTo>
                    <a:pt x="871538" y="461963"/>
                    <a:pt x="883920" y="492442"/>
                    <a:pt x="895350" y="521970"/>
                  </a:cubicBezTo>
                  <a:cubicBezTo>
                    <a:pt x="853440" y="538163"/>
                    <a:pt x="811530" y="554355"/>
                    <a:pt x="770573" y="571500"/>
                  </a:cubicBezTo>
                  <a:cubicBezTo>
                    <a:pt x="759143" y="541972"/>
                    <a:pt x="746760" y="512445"/>
                    <a:pt x="735330" y="481965"/>
                  </a:cubicBezTo>
                  <a:lnTo>
                    <a:pt x="735330" y="481965"/>
                  </a:lnTo>
                  <a:close/>
                  <a:moveTo>
                    <a:pt x="919163" y="410528"/>
                  </a:moveTo>
                  <a:cubicBezTo>
                    <a:pt x="961073" y="394335"/>
                    <a:pt x="1002983" y="378142"/>
                    <a:pt x="1043940" y="360997"/>
                  </a:cubicBezTo>
                  <a:cubicBezTo>
                    <a:pt x="1055370" y="390525"/>
                    <a:pt x="1067753" y="421005"/>
                    <a:pt x="1079183" y="450533"/>
                  </a:cubicBezTo>
                  <a:cubicBezTo>
                    <a:pt x="1037273" y="466725"/>
                    <a:pt x="995363" y="482917"/>
                    <a:pt x="954405" y="500063"/>
                  </a:cubicBezTo>
                  <a:cubicBezTo>
                    <a:pt x="942975" y="469583"/>
                    <a:pt x="930593" y="440055"/>
                    <a:pt x="919163" y="410528"/>
                  </a:cubicBezTo>
                  <a:lnTo>
                    <a:pt x="919163" y="410528"/>
                  </a:lnTo>
                  <a:close/>
                  <a:moveTo>
                    <a:pt x="1102995" y="338138"/>
                  </a:moveTo>
                  <a:cubicBezTo>
                    <a:pt x="1144905" y="321945"/>
                    <a:pt x="1186815" y="305753"/>
                    <a:pt x="1227773" y="289560"/>
                  </a:cubicBezTo>
                  <a:cubicBezTo>
                    <a:pt x="1239203" y="319088"/>
                    <a:pt x="1251585" y="349567"/>
                    <a:pt x="1263015" y="379095"/>
                  </a:cubicBezTo>
                  <a:cubicBezTo>
                    <a:pt x="1221105" y="395288"/>
                    <a:pt x="1179195" y="411480"/>
                    <a:pt x="1138238" y="428625"/>
                  </a:cubicBezTo>
                  <a:cubicBezTo>
                    <a:pt x="1126808" y="398145"/>
                    <a:pt x="1114425" y="367665"/>
                    <a:pt x="1102995" y="338138"/>
                  </a:cubicBezTo>
                  <a:lnTo>
                    <a:pt x="1102995" y="338138"/>
                  </a:lnTo>
                  <a:close/>
                  <a:moveTo>
                    <a:pt x="1286828" y="265747"/>
                  </a:moveTo>
                  <a:cubicBezTo>
                    <a:pt x="1328738" y="249555"/>
                    <a:pt x="1370648" y="233363"/>
                    <a:pt x="1411605" y="216217"/>
                  </a:cubicBezTo>
                  <a:cubicBezTo>
                    <a:pt x="1423035" y="245745"/>
                    <a:pt x="1435418" y="276225"/>
                    <a:pt x="1446848" y="305753"/>
                  </a:cubicBezTo>
                  <a:cubicBezTo>
                    <a:pt x="1404938" y="321945"/>
                    <a:pt x="1363028" y="338138"/>
                    <a:pt x="1322070" y="355283"/>
                  </a:cubicBezTo>
                  <a:cubicBezTo>
                    <a:pt x="1310640" y="325755"/>
                    <a:pt x="1299210" y="296228"/>
                    <a:pt x="1286828" y="265747"/>
                  </a:cubicBezTo>
                  <a:lnTo>
                    <a:pt x="1286828" y="265747"/>
                  </a:lnTo>
                  <a:close/>
                  <a:moveTo>
                    <a:pt x="1470660" y="194310"/>
                  </a:moveTo>
                  <a:cubicBezTo>
                    <a:pt x="1512570" y="178117"/>
                    <a:pt x="1554480" y="161925"/>
                    <a:pt x="1595438" y="144780"/>
                  </a:cubicBezTo>
                  <a:cubicBezTo>
                    <a:pt x="1606868" y="174308"/>
                    <a:pt x="1619250" y="204788"/>
                    <a:pt x="1630680" y="234315"/>
                  </a:cubicBezTo>
                  <a:cubicBezTo>
                    <a:pt x="1588770" y="250508"/>
                    <a:pt x="1546860" y="266700"/>
                    <a:pt x="1505903" y="283845"/>
                  </a:cubicBezTo>
                  <a:cubicBezTo>
                    <a:pt x="1494473" y="253365"/>
                    <a:pt x="1483043" y="223838"/>
                    <a:pt x="1470660" y="194310"/>
                  </a:cubicBezTo>
                  <a:lnTo>
                    <a:pt x="1470660" y="194310"/>
                  </a:lnTo>
                  <a:close/>
                  <a:moveTo>
                    <a:pt x="1654493" y="121920"/>
                  </a:moveTo>
                  <a:cubicBezTo>
                    <a:pt x="1696403" y="105728"/>
                    <a:pt x="1738313" y="89535"/>
                    <a:pt x="1779270" y="72390"/>
                  </a:cubicBezTo>
                  <a:cubicBezTo>
                    <a:pt x="1790700" y="101917"/>
                    <a:pt x="1803083" y="132397"/>
                    <a:pt x="1814513" y="161925"/>
                  </a:cubicBezTo>
                  <a:cubicBezTo>
                    <a:pt x="1772603" y="178117"/>
                    <a:pt x="1730693" y="194310"/>
                    <a:pt x="1689735" y="211455"/>
                  </a:cubicBezTo>
                  <a:cubicBezTo>
                    <a:pt x="1678305" y="181928"/>
                    <a:pt x="1666875" y="151447"/>
                    <a:pt x="1654493" y="121920"/>
                  </a:cubicBezTo>
                  <a:lnTo>
                    <a:pt x="1654493" y="121920"/>
                  </a:lnTo>
                  <a:close/>
                  <a:moveTo>
                    <a:pt x="0" y="770572"/>
                  </a:moveTo>
                  <a:lnTo>
                    <a:pt x="124778" y="721043"/>
                  </a:lnTo>
                  <a:lnTo>
                    <a:pt x="160020" y="810578"/>
                  </a:lnTo>
                  <a:lnTo>
                    <a:pt x="35243" y="860107"/>
                  </a:lnTo>
                  <a:lnTo>
                    <a:pt x="0" y="770572"/>
                  </a:lnTo>
                  <a:lnTo>
                    <a:pt x="0" y="770572"/>
                  </a:lnTo>
                  <a:close/>
                  <a:moveTo>
                    <a:pt x="286703" y="961072"/>
                  </a:moveTo>
                  <a:cubicBezTo>
                    <a:pt x="298133" y="990600"/>
                    <a:pt x="310515" y="1021080"/>
                    <a:pt x="321945" y="1050607"/>
                  </a:cubicBezTo>
                  <a:cubicBezTo>
                    <a:pt x="363855" y="1034415"/>
                    <a:pt x="405765" y="1018222"/>
                    <a:pt x="446723" y="1001078"/>
                  </a:cubicBezTo>
                  <a:cubicBezTo>
                    <a:pt x="435293" y="971550"/>
                    <a:pt x="422910" y="941070"/>
                    <a:pt x="411480" y="911543"/>
                  </a:cubicBezTo>
                  <a:cubicBezTo>
                    <a:pt x="369570" y="928688"/>
                    <a:pt x="328613" y="944880"/>
                    <a:pt x="286703" y="961072"/>
                  </a:cubicBezTo>
                  <a:lnTo>
                    <a:pt x="286703" y="961072"/>
                  </a:lnTo>
                  <a:close/>
                  <a:moveTo>
                    <a:pt x="338138" y="1092518"/>
                  </a:moveTo>
                  <a:cubicBezTo>
                    <a:pt x="380048" y="1076325"/>
                    <a:pt x="421958" y="1060132"/>
                    <a:pt x="462915" y="1042988"/>
                  </a:cubicBezTo>
                  <a:cubicBezTo>
                    <a:pt x="474345" y="1072515"/>
                    <a:pt x="486728" y="1102995"/>
                    <a:pt x="498158" y="1132523"/>
                  </a:cubicBezTo>
                  <a:cubicBezTo>
                    <a:pt x="456248" y="1148715"/>
                    <a:pt x="414338" y="1164907"/>
                    <a:pt x="373380" y="1182053"/>
                  </a:cubicBezTo>
                  <a:cubicBezTo>
                    <a:pt x="360998" y="1151573"/>
                    <a:pt x="349568" y="1122045"/>
                    <a:pt x="338138" y="1092518"/>
                  </a:cubicBezTo>
                  <a:lnTo>
                    <a:pt x="338138" y="1092518"/>
                  </a:lnTo>
                  <a:close/>
                  <a:moveTo>
                    <a:pt x="389573" y="1223010"/>
                  </a:moveTo>
                  <a:cubicBezTo>
                    <a:pt x="401003" y="1252538"/>
                    <a:pt x="413385" y="1283018"/>
                    <a:pt x="424815" y="1312545"/>
                  </a:cubicBezTo>
                  <a:cubicBezTo>
                    <a:pt x="466725" y="1296353"/>
                    <a:pt x="508635" y="1280160"/>
                    <a:pt x="549593" y="1263968"/>
                  </a:cubicBezTo>
                  <a:cubicBezTo>
                    <a:pt x="538163" y="1234440"/>
                    <a:pt x="525780" y="1203960"/>
                    <a:pt x="514350" y="1174432"/>
                  </a:cubicBezTo>
                  <a:cubicBezTo>
                    <a:pt x="472440" y="1190625"/>
                    <a:pt x="431483" y="1206818"/>
                    <a:pt x="389573" y="1223010"/>
                  </a:cubicBezTo>
                  <a:lnTo>
                    <a:pt x="389573" y="1223010"/>
                  </a:lnTo>
                  <a:close/>
                  <a:moveTo>
                    <a:pt x="2044065" y="574358"/>
                  </a:moveTo>
                  <a:lnTo>
                    <a:pt x="2168843" y="524828"/>
                  </a:lnTo>
                  <a:lnTo>
                    <a:pt x="2204085" y="614363"/>
                  </a:lnTo>
                  <a:lnTo>
                    <a:pt x="2079308" y="663893"/>
                  </a:lnTo>
                  <a:lnTo>
                    <a:pt x="2044065" y="574358"/>
                  </a:lnTo>
                  <a:lnTo>
                    <a:pt x="2044065" y="574358"/>
                  </a:lnTo>
                  <a:close/>
                  <a:moveTo>
                    <a:pt x="573405" y="1151573"/>
                  </a:moveTo>
                  <a:cubicBezTo>
                    <a:pt x="615315" y="1135380"/>
                    <a:pt x="657225" y="1119188"/>
                    <a:pt x="698183" y="1102043"/>
                  </a:cubicBezTo>
                  <a:cubicBezTo>
                    <a:pt x="709613" y="1131570"/>
                    <a:pt x="721995" y="1162050"/>
                    <a:pt x="733425" y="1191578"/>
                  </a:cubicBezTo>
                  <a:cubicBezTo>
                    <a:pt x="691515" y="1207770"/>
                    <a:pt x="649605" y="1223963"/>
                    <a:pt x="608648" y="1241107"/>
                  </a:cubicBezTo>
                  <a:cubicBezTo>
                    <a:pt x="597218" y="1210628"/>
                    <a:pt x="584835" y="1181100"/>
                    <a:pt x="573405" y="1151573"/>
                  </a:cubicBezTo>
                  <a:lnTo>
                    <a:pt x="573405" y="1151573"/>
                  </a:lnTo>
                  <a:close/>
                  <a:moveTo>
                    <a:pt x="757238" y="1079182"/>
                  </a:moveTo>
                  <a:cubicBezTo>
                    <a:pt x="799148" y="1062990"/>
                    <a:pt x="841058" y="1046797"/>
                    <a:pt x="882015" y="1029653"/>
                  </a:cubicBezTo>
                  <a:cubicBezTo>
                    <a:pt x="893445" y="1059180"/>
                    <a:pt x="905828" y="1089660"/>
                    <a:pt x="917258" y="1119188"/>
                  </a:cubicBezTo>
                  <a:cubicBezTo>
                    <a:pt x="875348" y="1135380"/>
                    <a:pt x="833438" y="1151573"/>
                    <a:pt x="792480" y="1168718"/>
                  </a:cubicBezTo>
                  <a:cubicBezTo>
                    <a:pt x="781050" y="1139190"/>
                    <a:pt x="768668" y="1108710"/>
                    <a:pt x="757238" y="1079182"/>
                  </a:cubicBezTo>
                  <a:lnTo>
                    <a:pt x="757238" y="1079182"/>
                  </a:lnTo>
                  <a:close/>
                  <a:moveTo>
                    <a:pt x="941070" y="1006793"/>
                  </a:moveTo>
                  <a:cubicBezTo>
                    <a:pt x="982980" y="990600"/>
                    <a:pt x="1024890" y="974407"/>
                    <a:pt x="1065848" y="957263"/>
                  </a:cubicBezTo>
                  <a:cubicBezTo>
                    <a:pt x="1077278" y="986790"/>
                    <a:pt x="1089660" y="1017270"/>
                    <a:pt x="1101090" y="1046797"/>
                  </a:cubicBezTo>
                  <a:cubicBezTo>
                    <a:pt x="1059180" y="1062990"/>
                    <a:pt x="1017270" y="1079182"/>
                    <a:pt x="976313" y="1096328"/>
                  </a:cubicBezTo>
                  <a:cubicBezTo>
                    <a:pt x="964883" y="1066800"/>
                    <a:pt x="952500" y="1037272"/>
                    <a:pt x="941070" y="1006793"/>
                  </a:cubicBezTo>
                  <a:lnTo>
                    <a:pt x="941070" y="1006793"/>
                  </a:lnTo>
                  <a:close/>
                  <a:moveTo>
                    <a:pt x="1124903" y="935355"/>
                  </a:moveTo>
                  <a:cubicBezTo>
                    <a:pt x="1166813" y="919163"/>
                    <a:pt x="1208723" y="902970"/>
                    <a:pt x="1249680" y="885825"/>
                  </a:cubicBezTo>
                  <a:cubicBezTo>
                    <a:pt x="1261110" y="915353"/>
                    <a:pt x="1273493" y="945832"/>
                    <a:pt x="1284923" y="975360"/>
                  </a:cubicBezTo>
                  <a:cubicBezTo>
                    <a:pt x="1243013" y="991553"/>
                    <a:pt x="1201103" y="1007745"/>
                    <a:pt x="1160145" y="1024890"/>
                  </a:cubicBezTo>
                  <a:cubicBezTo>
                    <a:pt x="1148715" y="994410"/>
                    <a:pt x="1136333" y="964882"/>
                    <a:pt x="1124903" y="935355"/>
                  </a:cubicBezTo>
                  <a:lnTo>
                    <a:pt x="1124903" y="935355"/>
                  </a:lnTo>
                  <a:close/>
                  <a:moveTo>
                    <a:pt x="1308735" y="862965"/>
                  </a:moveTo>
                  <a:cubicBezTo>
                    <a:pt x="1350645" y="846772"/>
                    <a:pt x="1392555" y="830580"/>
                    <a:pt x="1433513" y="813435"/>
                  </a:cubicBezTo>
                  <a:cubicBezTo>
                    <a:pt x="1444943" y="842963"/>
                    <a:pt x="1457325" y="873443"/>
                    <a:pt x="1468755" y="902970"/>
                  </a:cubicBezTo>
                  <a:cubicBezTo>
                    <a:pt x="1426845" y="919163"/>
                    <a:pt x="1384935" y="935355"/>
                    <a:pt x="1343978" y="952500"/>
                  </a:cubicBezTo>
                  <a:cubicBezTo>
                    <a:pt x="1332548" y="922972"/>
                    <a:pt x="1321118" y="892493"/>
                    <a:pt x="1308735" y="862965"/>
                  </a:cubicBezTo>
                  <a:lnTo>
                    <a:pt x="1308735" y="862965"/>
                  </a:lnTo>
                  <a:close/>
                  <a:moveTo>
                    <a:pt x="1492568" y="790575"/>
                  </a:moveTo>
                  <a:cubicBezTo>
                    <a:pt x="1534478" y="774382"/>
                    <a:pt x="1576388" y="758190"/>
                    <a:pt x="1617345" y="741045"/>
                  </a:cubicBezTo>
                  <a:cubicBezTo>
                    <a:pt x="1628775" y="770572"/>
                    <a:pt x="1641158" y="801053"/>
                    <a:pt x="1652588" y="830580"/>
                  </a:cubicBezTo>
                  <a:cubicBezTo>
                    <a:pt x="1610678" y="846772"/>
                    <a:pt x="1568768" y="862965"/>
                    <a:pt x="1527810" y="880110"/>
                  </a:cubicBezTo>
                  <a:cubicBezTo>
                    <a:pt x="1516380" y="850582"/>
                    <a:pt x="1504950" y="821055"/>
                    <a:pt x="1492568" y="790575"/>
                  </a:cubicBezTo>
                  <a:lnTo>
                    <a:pt x="1492568" y="790575"/>
                  </a:lnTo>
                  <a:close/>
                  <a:moveTo>
                    <a:pt x="1676400" y="718185"/>
                  </a:moveTo>
                  <a:cubicBezTo>
                    <a:pt x="1718310" y="701993"/>
                    <a:pt x="1760220" y="685800"/>
                    <a:pt x="1801178" y="668655"/>
                  </a:cubicBezTo>
                  <a:cubicBezTo>
                    <a:pt x="1812608" y="698182"/>
                    <a:pt x="1824990" y="728663"/>
                    <a:pt x="1836420" y="758190"/>
                  </a:cubicBezTo>
                  <a:cubicBezTo>
                    <a:pt x="1794510" y="774382"/>
                    <a:pt x="1752600" y="790575"/>
                    <a:pt x="1711643" y="807720"/>
                  </a:cubicBezTo>
                  <a:cubicBezTo>
                    <a:pt x="1700213" y="778193"/>
                    <a:pt x="1688783" y="748665"/>
                    <a:pt x="1676400" y="718185"/>
                  </a:cubicBezTo>
                  <a:lnTo>
                    <a:pt x="1676400" y="718185"/>
                  </a:lnTo>
                  <a:close/>
                  <a:moveTo>
                    <a:pt x="1860233" y="646747"/>
                  </a:moveTo>
                  <a:cubicBezTo>
                    <a:pt x="1902143" y="630555"/>
                    <a:pt x="1944053" y="614363"/>
                    <a:pt x="1985010" y="597218"/>
                  </a:cubicBezTo>
                  <a:cubicBezTo>
                    <a:pt x="1996440" y="626745"/>
                    <a:pt x="2008823" y="657225"/>
                    <a:pt x="2020253" y="686753"/>
                  </a:cubicBezTo>
                  <a:cubicBezTo>
                    <a:pt x="1978343" y="702945"/>
                    <a:pt x="1936433" y="719138"/>
                    <a:pt x="1895475" y="736282"/>
                  </a:cubicBezTo>
                  <a:cubicBezTo>
                    <a:pt x="1884045" y="705803"/>
                    <a:pt x="1872615" y="676275"/>
                    <a:pt x="1860233" y="646747"/>
                  </a:cubicBezTo>
                  <a:lnTo>
                    <a:pt x="1860233" y="646747"/>
                  </a:lnTo>
                  <a:close/>
                  <a:moveTo>
                    <a:pt x="205740" y="1295400"/>
                  </a:moveTo>
                  <a:lnTo>
                    <a:pt x="330518" y="1245870"/>
                  </a:lnTo>
                  <a:lnTo>
                    <a:pt x="365760" y="1335405"/>
                  </a:lnTo>
                  <a:lnTo>
                    <a:pt x="240983" y="1384935"/>
                  </a:lnTo>
                  <a:lnTo>
                    <a:pt x="205740" y="1295400"/>
                  </a:lnTo>
                  <a:lnTo>
                    <a:pt x="205740" y="1295400"/>
                  </a:lnTo>
                  <a:close/>
                  <a:moveTo>
                    <a:pt x="1992630" y="442913"/>
                  </a:moveTo>
                  <a:cubicBezTo>
                    <a:pt x="2004060" y="472440"/>
                    <a:pt x="2016443" y="502920"/>
                    <a:pt x="2027873" y="532447"/>
                  </a:cubicBezTo>
                  <a:cubicBezTo>
                    <a:pt x="2069783" y="516255"/>
                    <a:pt x="2111693" y="500063"/>
                    <a:pt x="2152650" y="482917"/>
                  </a:cubicBezTo>
                  <a:cubicBezTo>
                    <a:pt x="2141220" y="453390"/>
                    <a:pt x="2128838" y="422910"/>
                    <a:pt x="2117408" y="393383"/>
                  </a:cubicBezTo>
                  <a:cubicBezTo>
                    <a:pt x="2076450" y="410528"/>
                    <a:pt x="2034540" y="426720"/>
                    <a:pt x="1992630" y="442913"/>
                  </a:cubicBezTo>
                  <a:lnTo>
                    <a:pt x="1992630" y="442913"/>
                  </a:lnTo>
                  <a:close/>
                  <a:moveTo>
                    <a:pt x="521970" y="1020128"/>
                  </a:moveTo>
                  <a:cubicBezTo>
                    <a:pt x="533400" y="1049655"/>
                    <a:pt x="545783" y="1080135"/>
                    <a:pt x="557213" y="1109663"/>
                  </a:cubicBezTo>
                  <a:cubicBezTo>
                    <a:pt x="599123" y="1093470"/>
                    <a:pt x="641033" y="1077278"/>
                    <a:pt x="681990" y="1060132"/>
                  </a:cubicBezTo>
                  <a:cubicBezTo>
                    <a:pt x="670560" y="1030605"/>
                    <a:pt x="658178" y="1000125"/>
                    <a:pt x="646748" y="970597"/>
                  </a:cubicBezTo>
                  <a:cubicBezTo>
                    <a:pt x="604838" y="987743"/>
                    <a:pt x="563880" y="1003935"/>
                    <a:pt x="521970" y="1020128"/>
                  </a:cubicBezTo>
                  <a:lnTo>
                    <a:pt x="521970" y="1020128"/>
                  </a:lnTo>
                  <a:close/>
                  <a:moveTo>
                    <a:pt x="705803" y="947738"/>
                  </a:moveTo>
                  <a:cubicBezTo>
                    <a:pt x="717233" y="977265"/>
                    <a:pt x="729615" y="1007745"/>
                    <a:pt x="741045" y="1037272"/>
                  </a:cubicBezTo>
                  <a:cubicBezTo>
                    <a:pt x="782955" y="1021080"/>
                    <a:pt x="824865" y="1004888"/>
                    <a:pt x="865823" y="987743"/>
                  </a:cubicBezTo>
                  <a:cubicBezTo>
                    <a:pt x="854393" y="958215"/>
                    <a:pt x="842010" y="927735"/>
                    <a:pt x="830580" y="898207"/>
                  </a:cubicBezTo>
                  <a:cubicBezTo>
                    <a:pt x="789623" y="915353"/>
                    <a:pt x="747713" y="931545"/>
                    <a:pt x="705803" y="947738"/>
                  </a:cubicBezTo>
                  <a:lnTo>
                    <a:pt x="705803" y="947738"/>
                  </a:lnTo>
                  <a:close/>
                  <a:moveTo>
                    <a:pt x="889635" y="876300"/>
                  </a:moveTo>
                  <a:cubicBezTo>
                    <a:pt x="901065" y="905828"/>
                    <a:pt x="913448" y="936307"/>
                    <a:pt x="924878" y="965835"/>
                  </a:cubicBezTo>
                  <a:cubicBezTo>
                    <a:pt x="966788" y="949643"/>
                    <a:pt x="1008698" y="933450"/>
                    <a:pt x="1049655" y="916305"/>
                  </a:cubicBezTo>
                  <a:cubicBezTo>
                    <a:pt x="1038225" y="886778"/>
                    <a:pt x="1025843" y="856297"/>
                    <a:pt x="1014413" y="826770"/>
                  </a:cubicBezTo>
                  <a:cubicBezTo>
                    <a:pt x="973455" y="842963"/>
                    <a:pt x="931545" y="859155"/>
                    <a:pt x="889635" y="876300"/>
                  </a:cubicBezTo>
                  <a:lnTo>
                    <a:pt x="889635" y="876300"/>
                  </a:lnTo>
                  <a:close/>
                  <a:moveTo>
                    <a:pt x="1073468" y="803910"/>
                  </a:moveTo>
                  <a:cubicBezTo>
                    <a:pt x="1084898" y="833438"/>
                    <a:pt x="1097280" y="863918"/>
                    <a:pt x="1108710" y="893445"/>
                  </a:cubicBezTo>
                  <a:cubicBezTo>
                    <a:pt x="1150620" y="877253"/>
                    <a:pt x="1192530" y="861060"/>
                    <a:pt x="1233488" y="843915"/>
                  </a:cubicBezTo>
                  <a:cubicBezTo>
                    <a:pt x="1222058" y="814388"/>
                    <a:pt x="1209675" y="783907"/>
                    <a:pt x="1198245" y="754380"/>
                  </a:cubicBezTo>
                  <a:cubicBezTo>
                    <a:pt x="1157288" y="770572"/>
                    <a:pt x="1115378" y="787718"/>
                    <a:pt x="1073468" y="803910"/>
                  </a:cubicBezTo>
                  <a:lnTo>
                    <a:pt x="1073468" y="803910"/>
                  </a:lnTo>
                  <a:close/>
                  <a:moveTo>
                    <a:pt x="1257300" y="731520"/>
                  </a:moveTo>
                  <a:cubicBezTo>
                    <a:pt x="1268730" y="761047"/>
                    <a:pt x="1281113" y="791528"/>
                    <a:pt x="1292543" y="821055"/>
                  </a:cubicBezTo>
                  <a:cubicBezTo>
                    <a:pt x="1334453" y="804863"/>
                    <a:pt x="1376363" y="788670"/>
                    <a:pt x="1417320" y="771525"/>
                  </a:cubicBezTo>
                  <a:cubicBezTo>
                    <a:pt x="1405890" y="741997"/>
                    <a:pt x="1393508" y="711518"/>
                    <a:pt x="1382078" y="681990"/>
                  </a:cubicBezTo>
                  <a:cubicBezTo>
                    <a:pt x="1341120" y="699135"/>
                    <a:pt x="1299210" y="715328"/>
                    <a:pt x="1257300" y="731520"/>
                  </a:cubicBezTo>
                  <a:lnTo>
                    <a:pt x="1257300" y="731520"/>
                  </a:lnTo>
                  <a:close/>
                  <a:moveTo>
                    <a:pt x="1441133" y="659130"/>
                  </a:moveTo>
                  <a:cubicBezTo>
                    <a:pt x="1452563" y="688657"/>
                    <a:pt x="1464945" y="719138"/>
                    <a:pt x="1476375" y="748665"/>
                  </a:cubicBezTo>
                  <a:cubicBezTo>
                    <a:pt x="1518285" y="732472"/>
                    <a:pt x="1560195" y="716280"/>
                    <a:pt x="1601153" y="699135"/>
                  </a:cubicBezTo>
                  <a:cubicBezTo>
                    <a:pt x="1589723" y="669607"/>
                    <a:pt x="1577340" y="639128"/>
                    <a:pt x="1565910" y="609600"/>
                  </a:cubicBezTo>
                  <a:cubicBezTo>
                    <a:pt x="1524953" y="626745"/>
                    <a:pt x="1483043" y="642938"/>
                    <a:pt x="1441133" y="659130"/>
                  </a:cubicBezTo>
                  <a:lnTo>
                    <a:pt x="1441133" y="659130"/>
                  </a:lnTo>
                  <a:close/>
                  <a:moveTo>
                    <a:pt x="1624965" y="587693"/>
                  </a:moveTo>
                  <a:cubicBezTo>
                    <a:pt x="1636395" y="617220"/>
                    <a:pt x="1648778" y="647700"/>
                    <a:pt x="1660208" y="677228"/>
                  </a:cubicBezTo>
                  <a:cubicBezTo>
                    <a:pt x="1702118" y="661035"/>
                    <a:pt x="1744028" y="644843"/>
                    <a:pt x="1784985" y="627697"/>
                  </a:cubicBezTo>
                  <a:cubicBezTo>
                    <a:pt x="1773555" y="598170"/>
                    <a:pt x="1761173" y="567690"/>
                    <a:pt x="1749743" y="538163"/>
                  </a:cubicBezTo>
                  <a:cubicBezTo>
                    <a:pt x="1708785" y="554355"/>
                    <a:pt x="1666875" y="571500"/>
                    <a:pt x="1624965" y="587693"/>
                  </a:cubicBezTo>
                  <a:lnTo>
                    <a:pt x="1624965" y="587693"/>
                  </a:lnTo>
                  <a:close/>
                  <a:moveTo>
                    <a:pt x="1808798" y="515303"/>
                  </a:moveTo>
                  <a:cubicBezTo>
                    <a:pt x="1820228" y="544830"/>
                    <a:pt x="1832610" y="575310"/>
                    <a:pt x="1844040" y="604838"/>
                  </a:cubicBezTo>
                  <a:cubicBezTo>
                    <a:pt x="1885950" y="588645"/>
                    <a:pt x="1927860" y="572453"/>
                    <a:pt x="1968818" y="555308"/>
                  </a:cubicBezTo>
                  <a:cubicBezTo>
                    <a:pt x="1957388" y="525780"/>
                    <a:pt x="1945005" y="495300"/>
                    <a:pt x="1933575" y="465772"/>
                  </a:cubicBezTo>
                  <a:cubicBezTo>
                    <a:pt x="1892618" y="482917"/>
                    <a:pt x="1850708" y="499110"/>
                    <a:pt x="1808798" y="515303"/>
                  </a:cubicBezTo>
                  <a:lnTo>
                    <a:pt x="1808798" y="515303"/>
                  </a:lnTo>
                  <a:close/>
                  <a:moveTo>
                    <a:pt x="154305" y="1163955"/>
                  </a:moveTo>
                  <a:cubicBezTo>
                    <a:pt x="165735" y="1193482"/>
                    <a:pt x="178118" y="1223963"/>
                    <a:pt x="189548" y="1253490"/>
                  </a:cubicBezTo>
                  <a:cubicBezTo>
                    <a:pt x="231458" y="1237298"/>
                    <a:pt x="273368" y="1221105"/>
                    <a:pt x="314325" y="1203960"/>
                  </a:cubicBezTo>
                  <a:cubicBezTo>
                    <a:pt x="302895" y="1174432"/>
                    <a:pt x="290513" y="1143953"/>
                    <a:pt x="279083" y="1114425"/>
                  </a:cubicBezTo>
                  <a:cubicBezTo>
                    <a:pt x="237173" y="1131570"/>
                    <a:pt x="196215" y="1147763"/>
                    <a:pt x="154305" y="1163955"/>
                  </a:cubicBezTo>
                  <a:lnTo>
                    <a:pt x="154305" y="1163955"/>
                  </a:lnTo>
                  <a:close/>
                  <a:moveTo>
                    <a:pt x="1941195" y="312420"/>
                  </a:moveTo>
                  <a:cubicBezTo>
                    <a:pt x="1983105" y="296228"/>
                    <a:pt x="2025015" y="280035"/>
                    <a:pt x="2065973" y="262890"/>
                  </a:cubicBezTo>
                  <a:cubicBezTo>
                    <a:pt x="2077403" y="292417"/>
                    <a:pt x="2089785" y="322897"/>
                    <a:pt x="2101215" y="352425"/>
                  </a:cubicBezTo>
                  <a:cubicBezTo>
                    <a:pt x="2059305" y="368617"/>
                    <a:pt x="2017395" y="384810"/>
                    <a:pt x="1976438" y="401955"/>
                  </a:cubicBezTo>
                  <a:cubicBezTo>
                    <a:pt x="1965008" y="371475"/>
                    <a:pt x="1953578" y="341947"/>
                    <a:pt x="1941195" y="312420"/>
                  </a:cubicBezTo>
                  <a:lnTo>
                    <a:pt x="1941195" y="312420"/>
                  </a:lnTo>
                  <a:close/>
                  <a:moveTo>
                    <a:pt x="470535" y="888682"/>
                  </a:moveTo>
                  <a:cubicBezTo>
                    <a:pt x="512445" y="872490"/>
                    <a:pt x="554355" y="856297"/>
                    <a:pt x="595313" y="839153"/>
                  </a:cubicBezTo>
                  <a:cubicBezTo>
                    <a:pt x="606743" y="868680"/>
                    <a:pt x="619125" y="899160"/>
                    <a:pt x="630555" y="928688"/>
                  </a:cubicBezTo>
                  <a:cubicBezTo>
                    <a:pt x="588645" y="944880"/>
                    <a:pt x="546735" y="961072"/>
                    <a:pt x="505778" y="978218"/>
                  </a:cubicBezTo>
                  <a:cubicBezTo>
                    <a:pt x="494348" y="948690"/>
                    <a:pt x="481965" y="919163"/>
                    <a:pt x="470535" y="888682"/>
                  </a:cubicBezTo>
                  <a:lnTo>
                    <a:pt x="470535" y="888682"/>
                  </a:lnTo>
                  <a:close/>
                  <a:moveTo>
                    <a:pt x="654368" y="817245"/>
                  </a:moveTo>
                  <a:cubicBezTo>
                    <a:pt x="696278" y="801053"/>
                    <a:pt x="738188" y="784860"/>
                    <a:pt x="779145" y="767715"/>
                  </a:cubicBezTo>
                  <a:cubicBezTo>
                    <a:pt x="790575" y="797243"/>
                    <a:pt x="802958" y="827722"/>
                    <a:pt x="814388" y="857250"/>
                  </a:cubicBezTo>
                  <a:cubicBezTo>
                    <a:pt x="772478" y="873443"/>
                    <a:pt x="730568" y="889635"/>
                    <a:pt x="689610" y="906780"/>
                  </a:cubicBezTo>
                  <a:cubicBezTo>
                    <a:pt x="678180" y="876300"/>
                    <a:pt x="665798" y="846772"/>
                    <a:pt x="654368" y="817245"/>
                  </a:cubicBezTo>
                  <a:lnTo>
                    <a:pt x="654368" y="817245"/>
                  </a:lnTo>
                  <a:close/>
                  <a:moveTo>
                    <a:pt x="838200" y="744855"/>
                  </a:moveTo>
                  <a:cubicBezTo>
                    <a:pt x="880110" y="728663"/>
                    <a:pt x="922020" y="712470"/>
                    <a:pt x="962978" y="695325"/>
                  </a:cubicBezTo>
                  <a:cubicBezTo>
                    <a:pt x="974408" y="724853"/>
                    <a:pt x="986790" y="755332"/>
                    <a:pt x="998220" y="784860"/>
                  </a:cubicBezTo>
                  <a:cubicBezTo>
                    <a:pt x="956310" y="801053"/>
                    <a:pt x="914400" y="817245"/>
                    <a:pt x="873443" y="834390"/>
                  </a:cubicBezTo>
                  <a:cubicBezTo>
                    <a:pt x="862013" y="804863"/>
                    <a:pt x="849630" y="774382"/>
                    <a:pt x="838200" y="744855"/>
                  </a:cubicBezTo>
                  <a:lnTo>
                    <a:pt x="838200" y="744855"/>
                  </a:lnTo>
                  <a:close/>
                  <a:moveTo>
                    <a:pt x="1022033" y="672465"/>
                  </a:moveTo>
                  <a:cubicBezTo>
                    <a:pt x="1063943" y="656272"/>
                    <a:pt x="1105853" y="640080"/>
                    <a:pt x="1146810" y="622935"/>
                  </a:cubicBezTo>
                  <a:cubicBezTo>
                    <a:pt x="1158240" y="652463"/>
                    <a:pt x="1170623" y="682943"/>
                    <a:pt x="1182053" y="712470"/>
                  </a:cubicBezTo>
                  <a:cubicBezTo>
                    <a:pt x="1140143" y="728663"/>
                    <a:pt x="1098233" y="744855"/>
                    <a:pt x="1057275" y="762000"/>
                  </a:cubicBezTo>
                  <a:cubicBezTo>
                    <a:pt x="1045845" y="732472"/>
                    <a:pt x="1033463" y="702945"/>
                    <a:pt x="1022033" y="672465"/>
                  </a:cubicBezTo>
                  <a:lnTo>
                    <a:pt x="1022033" y="672465"/>
                  </a:lnTo>
                  <a:close/>
                  <a:moveTo>
                    <a:pt x="1205865" y="600075"/>
                  </a:moveTo>
                  <a:cubicBezTo>
                    <a:pt x="1247775" y="583882"/>
                    <a:pt x="1289685" y="567690"/>
                    <a:pt x="1330643" y="550545"/>
                  </a:cubicBezTo>
                  <a:cubicBezTo>
                    <a:pt x="1342073" y="580072"/>
                    <a:pt x="1354455" y="610553"/>
                    <a:pt x="1365885" y="640080"/>
                  </a:cubicBezTo>
                  <a:cubicBezTo>
                    <a:pt x="1323975" y="656272"/>
                    <a:pt x="1282065" y="672465"/>
                    <a:pt x="1241108" y="689610"/>
                  </a:cubicBezTo>
                  <a:cubicBezTo>
                    <a:pt x="1229678" y="660082"/>
                    <a:pt x="1218248" y="630555"/>
                    <a:pt x="1205865" y="600075"/>
                  </a:cubicBezTo>
                  <a:lnTo>
                    <a:pt x="1205865" y="600075"/>
                  </a:lnTo>
                  <a:close/>
                  <a:moveTo>
                    <a:pt x="1389698" y="528638"/>
                  </a:moveTo>
                  <a:cubicBezTo>
                    <a:pt x="1431608" y="512445"/>
                    <a:pt x="1473518" y="496253"/>
                    <a:pt x="1514475" y="479108"/>
                  </a:cubicBezTo>
                  <a:cubicBezTo>
                    <a:pt x="1525905" y="508635"/>
                    <a:pt x="1538288" y="539115"/>
                    <a:pt x="1549718" y="568643"/>
                  </a:cubicBezTo>
                  <a:cubicBezTo>
                    <a:pt x="1507808" y="584835"/>
                    <a:pt x="1465898" y="601028"/>
                    <a:pt x="1424940" y="618172"/>
                  </a:cubicBezTo>
                  <a:cubicBezTo>
                    <a:pt x="1413510" y="587693"/>
                    <a:pt x="1402080" y="558165"/>
                    <a:pt x="1389698" y="528638"/>
                  </a:cubicBezTo>
                  <a:lnTo>
                    <a:pt x="1389698" y="528638"/>
                  </a:lnTo>
                  <a:close/>
                  <a:moveTo>
                    <a:pt x="1573530" y="456247"/>
                  </a:moveTo>
                  <a:cubicBezTo>
                    <a:pt x="1615440" y="440055"/>
                    <a:pt x="1657350" y="423863"/>
                    <a:pt x="1698308" y="406717"/>
                  </a:cubicBezTo>
                  <a:cubicBezTo>
                    <a:pt x="1709738" y="436245"/>
                    <a:pt x="1722120" y="466725"/>
                    <a:pt x="1733550" y="496253"/>
                  </a:cubicBezTo>
                  <a:cubicBezTo>
                    <a:pt x="1691640" y="512445"/>
                    <a:pt x="1649730" y="528638"/>
                    <a:pt x="1608773" y="545783"/>
                  </a:cubicBezTo>
                  <a:cubicBezTo>
                    <a:pt x="1597343" y="516255"/>
                    <a:pt x="1585913" y="485775"/>
                    <a:pt x="1573530" y="456247"/>
                  </a:cubicBezTo>
                  <a:lnTo>
                    <a:pt x="1573530" y="456247"/>
                  </a:lnTo>
                  <a:close/>
                  <a:moveTo>
                    <a:pt x="1757363" y="383858"/>
                  </a:moveTo>
                  <a:cubicBezTo>
                    <a:pt x="1799273" y="367665"/>
                    <a:pt x="1841183" y="351472"/>
                    <a:pt x="1882140" y="334328"/>
                  </a:cubicBezTo>
                  <a:cubicBezTo>
                    <a:pt x="1893570" y="363855"/>
                    <a:pt x="1905953" y="394335"/>
                    <a:pt x="1917383" y="423863"/>
                  </a:cubicBezTo>
                  <a:cubicBezTo>
                    <a:pt x="1875473" y="440055"/>
                    <a:pt x="1833563" y="456247"/>
                    <a:pt x="1792605" y="473392"/>
                  </a:cubicBezTo>
                  <a:cubicBezTo>
                    <a:pt x="1781175" y="443865"/>
                    <a:pt x="1769745" y="414338"/>
                    <a:pt x="1757363" y="383858"/>
                  </a:cubicBezTo>
                  <a:lnTo>
                    <a:pt x="1757363" y="383858"/>
                  </a:lnTo>
                  <a:close/>
                  <a:moveTo>
                    <a:pt x="102870" y="1033463"/>
                  </a:moveTo>
                  <a:cubicBezTo>
                    <a:pt x="144780" y="1017270"/>
                    <a:pt x="186690" y="1001078"/>
                    <a:pt x="227648" y="983932"/>
                  </a:cubicBezTo>
                  <a:cubicBezTo>
                    <a:pt x="239077" y="1013460"/>
                    <a:pt x="251460" y="1043940"/>
                    <a:pt x="262890" y="1073468"/>
                  </a:cubicBezTo>
                  <a:cubicBezTo>
                    <a:pt x="220980" y="1089660"/>
                    <a:pt x="179070" y="1105853"/>
                    <a:pt x="138113" y="1122998"/>
                  </a:cubicBezTo>
                  <a:cubicBezTo>
                    <a:pt x="125730" y="1092518"/>
                    <a:pt x="114300" y="1062990"/>
                    <a:pt x="102870" y="1033463"/>
                  </a:cubicBezTo>
                  <a:lnTo>
                    <a:pt x="102870" y="1033463"/>
                  </a:lnTo>
                  <a:close/>
                  <a:moveTo>
                    <a:pt x="1889760" y="180975"/>
                  </a:moveTo>
                  <a:cubicBezTo>
                    <a:pt x="1901190" y="210503"/>
                    <a:pt x="1913573" y="240983"/>
                    <a:pt x="1925003" y="270510"/>
                  </a:cubicBezTo>
                  <a:cubicBezTo>
                    <a:pt x="1966913" y="254317"/>
                    <a:pt x="2008823" y="238125"/>
                    <a:pt x="2049780" y="220980"/>
                  </a:cubicBezTo>
                  <a:cubicBezTo>
                    <a:pt x="2038350" y="191453"/>
                    <a:pt x="2025968" y="160972"/>
                    <a:pt x="2014538" y="131445"/>
                  </a:cubicBezTo>
                  <a:cubicBezTo>
                    <a:pt x="1973580" y="148590"/>
                    <a:pt x="1931670" y="164783"/>
                    <a:pt x="1889760" y="180975"/>
                  </a:cubicBezTo>
                  <a:lnTo>
                    <a:pt x="1889760" y="180975"/>
                  </a:lnTo>
                  <a:close/>
                  <a:moveTo>
                    <a:pt x="419100" y="758190"/>
                  </a:moveTo>
                  <a:cubicBezTo>
                    <a:pt x="430530" y="787718"/>
                    <a:pt x="442913" y="818197"/>
                    <a:pt x="454343" y="847725"/>
                  </a:cubicBezTo>
                  <a:cubicBezTo>
                    <a:pt x="496253" y="831532"/>
                    <a:pt x="538163" y="815340"/>
                    <a:pt x="579120" y="798195"/>
                  </a:cubicBezTo>
                  <a:cubicBezTo>
                    <a:pt x="567690" y="768668"/>
                    <a:pt x="555308" y="738188"/>
                    <a:pt x="543878" y="708660"/>
                  </a:cubicBezTo>
                  <a:cubicBezTo>
                    <a:pt x="501968" y="724853"/>
                    <a:pt x="461010" y="741045"/>
                    <a:pt x="419100" y="758190"/>
                  </a:cubicBezTo>
                  <a:lnTo>
                    <a:pt x="419100" y="758190"/>
                  </a:lnTo>
                  <a:close/>
                  <a:moveTo>
                    <a:pt x="602933" y="685800"/>
                  </a:moveTo>
                  <a:cubicBezTo>
                    <a:pt x="614363" y="715328"/>
                    <a:pt x="626745" y="745807"/>
                    <a:pt x="638175" y="775335"/>
                  </a:cubicBezTo>
                  <a:cubicBezTo>
                    <a:pt x="680085" y="759143"/>
                    <a:pt x="721995" y="742950"/>
                    <a:pt x="762953" y="725805"/>
                  </a:cubicBezTo>
                  <a:cubicBezTo>
                    <a:pt x="751523" y="696278"/>
                    <a:pt x="739140" y="665797"/>
                    <a:pt x="727710" y="636270"/>
                  </a:cubicBezTo>
                  <a:cubicBezTo>
                    <a:pt x="686753" y="652463"/>
                    <a:pt x="644843" y="669607"/>
                    <a:pt x="602933" y="685800"/>
                  </a:cubicBezTo>
                  <a:lnTo>
                    <a:pt x="602933" y="685800"/>
                  </a:lnTo>
                  <a:close/>
                  <a:moveTo>
                    <a:pt x="786765" y="613410"/>
                  </a:moveTo>
                  <a:cubicBezTo>
                    <a:pt x="798195" y="642938"/>
                    <a:pt x="810578" y="673418"/>
                    <a:pt x="822008" y="702945"/>
                  </a:cubicBezTo>
                  <a:cubicBezTo>
                    <a:pt x="863918" y="686753"/>
                    <a:pt x="905828" y="670560"/>
                    <a:pt x="946785" y="653415"/>
                  </a:cubicBezTo>
                  <a:cubicBezTo>
                    <a:pt x="935355" y="623888"/>
                    <a:pt x="922973" y="593407"/>
                    <a:pt x="911543" y="563880"/>
                  </a:cubicBezTo>
                  <a:cubicBezTo>
                    <a:pt x="870585" y="581025"/>
                    <a:pt x="828675" y="597218"/>
                    <a:pt x="786765" y="613410"/>
                  </a:cubicBezTo>
                  <a:lnTo>
                    <a:pt x="786765" y="613410"/>
                  </a:lnTo>
                  <a:close/>
                  <a:moveTo>
                    <a:pt x="970598" y="541020"/>
                  </a:moveTo>
                  <a:cubicBezTo>
                    <a:pt x="982028" y="570547"/>
                    <a:pt x="994410" y="601028"/>
                    <a:pt x="1005840" y="630555"/>
                  </a:cubicBezTo>
                  <a:cubicBezTo>
                    <a:pt x="1047750" y="614363"/>
                    <a:pt x="1089660" y="598170"/>
                    <a:pt x="1130618" y="581025"/>
                  </a:cubicBezTo>
                  <a:cubicBezTo>
                    <a:pt x="1119188" y="551497"/>
                    <a:pt x="1106805" y="521017"/>
                    <a:pt x="1095375" y="491490"/>
                  </a:cubicBezTo>
                  <a:cubicBezTo>
                    <a:pt x="1054418" y="508635"/>
                    <a:pt x="1012508" y="524828"/>
                    <a:pt x="970598" y="541020"/>
                  </a:cubicBezTo>
                  <a:lnTo>
                    <a:pt x="970598" y="541020"/>
                  </a:lnTo>
                  <a:close/>
                  <a:moveTo>
                    <a:pt x="1154430" y="469583"/>
                  </a:moveTo>
                  <a:cubicBezTo>
                    <a:pt x="1165860" y="499110"/>
                    <a:pt x="1178243" y="529590"/>
                    <a:pt x="1189673" y="559118"/>
                  </a:cubicBezTo>
                  <a:cubicBezTo>
                    <a:pt x="1231583" y="542925"/>
                    <a:pt x="1273493" y="526733"/>
                    <a:pt x="1314450" y="509588"/>
                  </a:cubicBezTo>
                  <a:cubicBezTo>
                    <a:pt x="1303020" y="480060"/>
                    <a:pt x="1290638" y="449580"/>
                    <a:pt x="1279208" y="420053"/>
                  </a:cubicBezTo>
                  <a:cubicBezTo>
                    <a:pt x="1238250" y="436245"/>
                    <a:pt x="1196340" y="453390"/>
                    <a:pt x="1154430" y="469583"/>
                  </a:cubicBezTo>
                  <a:lnTo>
                    <a:pt x="1154430" y="469583"/>
                  </a:lnTo>
                  <a:close/>
                  <a:moveTo>
                    <a:pt x="1338263" y="397192"/>
                  </a:moveTo>
                  <a:cubicBezTo>
                    <a:pt x="1349693" y="426720"/>
                    <a:pt x="1362075" y="457200"/>
                    <a:pt x="1373505" y="486728"/>
                  </a:cubicBezTo>
                  <a:cubicBezTo>
                    <a:pt x="1415415" y="470535"/>
                    <a:pt x="1457325" y="454342"/>
                    <a:pt x="1498283" y="437197"/>
                  </a:cubicBezTo>
                  <a:cubicBezTo>
                    <a:pt x="1486853" y="407670"/>
                    <a:pt x="1474470" y="377190"/>
                    <a:pt x="1463040" y="347663"/>
                  </a:cubicBezTo>
                  <a:cubicBezTo>
                    <a:pt x="1422083" y="364808"/>
                    <a:pt x="1380173" y="381000"/>
                    <a:pt x="1338263" y="397192"/>
                  </a:cubicBezTo>
                  <a:lnTo>
                    <a:pt x="1338263" y="397192"/>
                  </a:lnTo>
                  <a:close/>
                  <a:moveTo>
                    <a:pt x="1522095" y="324803"/>
                  </a:moveTo>
                  <a:cubicBezTo>
                    <a:pt x="1533525" y="354330"/>
                    <a:pt x="1545908" y="384810"/>
                    <a:pt x="1557338" y="414338"/>
                  </a:cubicBezTo>
                  <a:cubicBezTo>
                    <a:pt x="1599248" y="398145"/>
                    <a:pt x="1641158" y="381953"/>
                    <a:pt x="1682115" y="364808"/>
                  </a:cubicBezTo>
                  <a:cubicBezTo>
                    <a:pt x="1670685" y="335280"/>
                    <a:pt x="1658303" y="304800"/>
                    <a:pt x="1646873" y="275272"/>
                  </a:cubicBezTo>
                  <a:cubicBezTo>
                    <a:pt x="1605915" y="292417"/>
                    <a:pt x="1564005" y="308610"/>
                    <a:pt x="1522095" y="324803"/>
                  </a:cubicBezTo>
                  <a:lnTo>
                    <a:pt x="1522095" y="324803"/>
                  </a:lnTo>
                  <a:close/>
                  <a:moveTo>
                    <a:pt x="1705928" y="253365"/>
                  </a:moveTo>
                  <a:cubicBezTo>
                    <a:pt x="1717358" y="282892"/>
                    <a:pt x="1729740" y="313372"/>
                    <a:pt x="1741170" y="342900"/>
                  </a:cubicBezTo>
                  <a:cubicBezTo>
                    <a:pt x="1783080" y="326708"/>
                    <a:pt x="1824990" y="310515"/>
                    <a:pt x="1865948" y="293370"/>
                  </a:cubicBezTo>
                  <a:cubicBezTo>
                    <a:pt x="1854518" y="263842"/>
                    <a:pt x="1842135" y="233363"/>
                    <a:pt x="1830705" y="203835"/>
                  </a:cubicBezTo>
                  <a:cubicBezTo>
                    <a:pt x="1789748" y="220028"/>
                    <a:pt x="1747838" y="236220"/>
                    <a:pt x="1705928" y="253365"/>
                  </a:cubicBezTo>
                  <a:lnTo>
                    <a:pt x="1705928" y="253365"/>
                  </a:lnTo>
                  <a:close/>
                  <a:moveTo>
                    <a:pt x="51435" y="902018"/>
                  </a:moveTo>
                  <a:cubicBezTo>
                    <a:pt x="62865" y="931545"/>
                    <a:pt x="75248" y="962025"/>
                    <a:pt x="86678" y="991553"/>
                  </a:cubicBezTo>
                  <a:cubicBezTo>
                    <a:pt x="128588" y="975360"/>
                    <a:pt x="170498" y="959168"/>
                    <a:pt x="211455" y="942022"/>
                  </a:cubicBezTo>
                  <a:cubicBezTo>
                    <a:pt x="200025" y="912495"/>
                    <a:pt x="187643" y="882015"/>
                    <a:pt x="176213" y="852488"/>
                  </a:cubicBezTo>
                  <a:cubicBezTo>
                    <a:pt x="134303" y="869632"/>
                    <a:pt x="93345" y="885825"/>
                    <a:pt x="51435" y="902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Google Shape;251;p8"/>
          <p:cNvGrpSpPr/>
          <p:nvPr/>
        </p:nvGrpSpPr>
        <p:grpSpPr>
          <a:xfrm rot="1363262" flipH="1">
            <a:off x="8388903" y="2907258"/>
            <a:ext cx="347853" cy="479452"/>
            <a:chOff x="3426491" y="5931793"/>
            <a:chExt cx="814775" cy="842265"/>
          </a:xfrm>
        </p:grpSpPr>
        <p:sp>
          <p:nvSpPr>
            <p:cNvPr id="252" name="Google Shape;252;p8"/>
            <p:cNvSpPr/>
            <p:nvPr/>
          </p:nvSpPr>
          <p:spPr>
            <a:xfrm>
              <a:off x="3538472" y="5931793"/>
              <a:ext cx="702794" cy="796355"/>
            </a:xfrm>
            <a:custGeom>
              <a:avLst/>
              <a:gdLst/>
              <a:ahLst/>
              <a:cxnLst/>
              <a:rect l="l" t="t" r="r" b="b"/>
              <a:pathLst>
                <a:path w="408008" h="462325" extrusionOk="0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3426491" y="5977703"/>
              <a:ext cx="702794" cy="796355"/>
            </a:xfrm>
            <a:custGeom>
              <a:avLst/>
              <a:gdLst/>
              <a:ahLst/>
              <a:cxnLst/>
              <a:rect l="l" t="t" r="r" b="b"/>
              <a:pathLst>
                <a:path w="408008" h="462325" extrusionOk="0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4" name="Google Shape;254;p8"/>
          <p:cNvSpPr txBox="1"/>
          <p:nvPr/>
        </p:nvSpPr>
        <p:spPr>
          <a:xfrm rot="5400000">
            <a:off x="-942650" y="6397117"/>
            <a:ext cx="21064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chemeClr val="accent5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3DD4AFC6-ECE5-4BC6-8F87-4E5FA29037F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oogle Shape;257;p9"/>
          <p:cNvGrpSpPr/>
          <p:nvPr/>
        </p:nvGrpSpPr>
        <p:grpSpPr>
          <a:xfrm>
            <a:off x="2591850" y="-271023"/>
            <a:ext cx="4525387" cy="2161724"/>
            <a:chOff x="2882675" y="129528"/>
            <a:chExt cx="6946105" cy="2493146"/>
          </a:xfrm>
        </p:grpSpPr>
        <p:sp>
          <p:nvSpPr>
            <p:cNvPr id="258" name="Google Shape;258;p9"/>
            <p:cNvSpPr/>
            <p:nvPr/>
          </p:nvSpPr>
          <p:spPr>
            <a:xfrm>
              <a:off x="3974985" y="129528"/>
              <a:ext cx="5853795" cy="1669285"/>
            </a:xfrm>
            <a:custGeom>
              <a:avLst/>
              <a:gdLst/>
              <a:ahLst/>
              <a:cxnLst/>
              <a:rect l="l" t="t" r="r" b="b"/>
              <a:pathLst>
                <a:path w="6540553" h="1582261" extrusionOk="0">
                  <a:moveTo>
                    <a:pt x="78785" y="0"/>
                  </a:moveTo>
                  <a:lnTo>
                    <a:pt x="6473483" y="0"/>
                  </a:lnTo>
                  <a:lnTo>
                    <a:pt x="6540553" y="216185"/>
                  </a:lnTo>
                  <a:lnTo>
                    <a:pt x="5549124" y="1576602"/>
                  </a:lnTo>
                  <a:lnTo>
                    <a:pt x="891252" y="1582261"/>
                  </a:lnTo>
                  <a:lnTo>
                    <a:pt x="0" y="199210"/>
                  </a:lnTo>
                  <a:lnTo>
                    <a:pt x="787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5288893" y="1592328"/>
              <a:ext cx="1739122" cy="1030346"/>
            </a:xfrm>
            <a:custGeom>
              <a:avLst/>
              <a:gdLst/>
              <a:ahLst/>
              <a:cxnLst/>
              <a:rect l="l" t="t" r="r" b="b"/>
              <a:pathLst>
                <a:path w="1009650" h="598169" extrusionOk="0">
                  <a:moveTo>
                    <a:pt x="0" y="0"/>
                  </a:moveTo>
                  <a:lnTo>
                    <a:pt x="1009650" y="0"/>
                  </a:lnTo>
                  <a:lnTo>
                    <a:pt x="1009650" y="598170"/>
                  </a:lnTo>
                  <a:lnTo>
                    <a:pt x="0" y="59817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5288893" y="1592328"/>
              <a:ext cx="1739122" cy="602129"/>
            </a:xfrm>
            <a:custGeom>
              <a:avLst/>
              <a:gdLst/>
              <a:ahLst/>
              <a:cxnLst/>
              <a:rect l="l" t="t" r="r" b="b"/>
              <a:pathLst>
                <a:path w="1009650" h="349567" extrusionOk="0">
                  <a:moveTo>
                    <a:pt x="0" y="0"/>
                  </a:moveTo>
                  <a:lnTo>
                    <a:pt x="1009650" y="0"/>
                  </a:lnTo>
                  <a:lnTo>
                    <a:pt x="1009650" y="349568"/>
                  </a:lnTo>
                  <a:lnTo>
                    <a:pt x="0" y="3495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2882675" y="495907"/>
              <a:ext cx="6551239" cy="1450361"/>
            </a:xfrm>
            <a:custGeom>
              <a:avLst/>
              <a:gdLst/>
              <a:ahLst/>
              <a:cxnLst/>
              <a:rect l="l" t="t" r="r" b="b"/>
              <a:pathLst>
                <a:path w="3803332" h="842009" extrusionOk="0">
                  <a:moveTo>
                    <a:pt x="0" y="0"/>
                  </a:moveTo>
                  <a:lnTo>
                    <a:pt x="3803333" y="0"/>
                  </a:lnTo>
                  <a:lnTo>
                    <a:pt x="3286125" y="842010"/>
                  </a:lnTo>
                  <a:lnTo>
                    <a:pt x="517207" y="8420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2923708" y="563201"/>
              <a:ext cx="6467564" cy="1196056"/>
            </a:xfrm>
            <a:custGeom>
              <a:avLst/>
              <a:gdLst/>
              <a:ahLst/>
              <a:cxnLst/>
              <a:rect l="l" t="t" r="r" b="b"/>
              <a:pathLst>
                <a:path w="3754754" h="694372" extrusionOk="0">
                  <a:moveTo>
                    <a:pt x="3754755" y="0"/>
                  </a:moveTo>
                  <a:lnTo>
                    <a:pt x="3328035" y="694373"/>
                  </a:lnTo>
                  <a:lnTo>
                    <a:pt x="426720" y="694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2882675" y="364599"/>
              <a:ext cx="6551239" cy="131255"/>
            </a:xfrm>
            <a:custGeom>
              <a:avLst/>
              <a:gdLst/>
              <a:ahLst/>
              <a:cxnLst/>
              <a:rect l="l" t="t" r="r" b="b"/>
              <a:pathLst>
                <a:path w="3803332" h="76200" extrusionOk="0">
                  <a:moveTo>
                    <a:pt x="0" y="76200"/>
                  </a:moveTo>
                  <a:lnTo>
                    <a:pt x="3803333" y="76200"/>
                  </a:lnTo>
                  <a:lnTo>
                    <a:pt x="3756660" y="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oogle Shape;264;p9"/>
          <p:cNvGrpSpPr/>
          <p:nvPr/>
        </p:nvGrpSpPr>
        <p:grpSpPr>
          <a:xfrm rot="-412786">
            <a:off x="-797360" y="-67787"/>
            <a:ext cx="2697355" cy="2406729"/>
            <a:chOff x="1617511" y="3116363"/>
            <a:chExt cx="4137082" cy="2773939"/>
          </a:xfrm>
        </p:grpSpPr>
        <p:sp>
          <p:nvSpPr>
            <p:cNvPr id="265" name="Google Shape;265;p9"/>
            <p:cNvSpPr/>
            <p:nvPr/>
          </p:nvSpPr>
          <p:spPr>
            <a:xfrm rot="-1285870">
              <a:off x="1791766" y="3765879"/>
              <a:ext cx="3829995" cy="1451850"/>
            </a:xfrm>
            <a:custGeom>
              <a:avLst/>
              <a:gdLst/>
              <a:ahLst/>
              <a:cxnLst/>
              <a:rect l="l" t="t" r="r" b="b"/>
              <a:pathLst>
                <a:path w="2221295" h="842034" extrusionOk="0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9"/>
            <p:cNvSpPr/>
            <p:nvPr/>
          </p:nvSpPr>
          <p:spPr>
            <a:xfrm rot="-1285870">
              <a:off x="1750344" y="3788938"/>
              <a:ext cx="3829995" cy="1451850"/>
            </a:xfrm>
            <a:custGeom>
              <a:avLst/>
              <a:gdLst/>
              <a:ahLst/>
              <a:cxnLst/>
              <a:rect l="l" t="t" r="r" b="b"/>
              <a:pathLst>
                <a:path w="2221295" h="842034" extrusionOk="0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1748503" y="3281277"/>
              <a:ext cx="3796535" cy="2385549"/>
            </a:xfrm>
            <a:custGeom>
              <a:avLst/>
              <a:gdLst/>
              <a:ahLst/>
              <a:cxnLst/>
              <a:rect l="l" t="t" r="r" b="b"/>
              <a:pathLst>
                <a:path w="2204084" h="1384934" extrusionOk="0">
                  <a:moveTo>
                    <a:pt x="235268" y="829628"/>
                  </a:moveTo>
                  <a:cubicBezTo>
                    <a:pt x="277178" y="813435"/>
                    <a:pt x="319088" y="797243"/>
                    <a:pt x="360045" y="780097"/>
                  </a:cubicBezTo>
                  <a:cubicBezTo>
                    <a:pt x="371475" y="809625"/>
                    <a:pt x="383858" y="840105"/>
                    <a:pt x="395288" y="869632"/>
                  </a:cubicBezTo>
                  <a:cubicBezTo>
                    <a:pt x="353378" y="885825"/>
                    <a:pt x="311468" y="902018"/>
                    <a:pt x="270510" y="919163"/>
                  </a:cubicBezTo>
                  <a:cubicBezTo>
                    <a:pt x="258127" y="889635"/>
                    <a:pt x="246698" y="860107"/>
                    <a:pt x="235268" y="829628"/>
                  </a:cubicBezTo>
                  <a:lnTo>
                    <a:pt x="235268" y="829628"/>
                  </a:lnTo>
                  <a:close/>
                  <a:moveTo>
                    <a:pt x="183833" y="699135"/>
                  </a:moveTo>
                  <a:cubicBezTo>
                    <a:pt x="195263" y="728663"/>
                    <a:pt x="207645" y="759143"/>
                    <a:pt x="219075" y="788670"/>
                  </a:cubicBezTo>
                  <a:cubicBezTo>
                    <a:pt x="260985" y="772478"/>
                    <a:pt x="302895" y="756285"/>
                    <a:pt x="343853" y="739140"/>
                  </a:cubicBezTo>
                  <a:cubicBezTo>
                    <a:pt x="332423" y="709613"/>
                    <a:pt x="320040" y="679132"/>
                    <a:pt x="308610" y="649605"/>
                  </a:cubicBezTo>
                  <a:cubicBezTo>
                    <a:pt x="266700" y="665797"/>
                    <a:pt x="225743" y="681990"/>
                    <a:pt x="183833" y="699135"/>
                  </a:cubicBezTo>
                  <a:lnTo>
                    <a:pt x="183833" y="699135"/>
                  </a:lnTo>
                  <a:close/>
                  <a:moveTo>
                    <a:pt x="1838325" y="49530"/>
                  </a:moveTo>
                  <a:lnTo>
                    <a:pt x="1963103" y="0"/>
                  </a:lnTo>
                  <a:lnTo>
                    <a:pt x="1998345" y="89535"/>
                  </a:lnTo>
                  <a:lnTo>
                    <a:pt x="1873568" y="139065"/>
                  </a:lnTo>
                  <a:lnTo>
                    <a:pt x="1838325" y="49530"/>
                  </a:lnTo>
                  <a:lnTo>
                    <a:pt x="1838325" y="49530"/>
                  </a:lnTo>
                  <a:close/>
                  <a:moveTo>
                    <a:pt x="367665" y="626745"/>
                  </a:moveTo>
                  <a:cubicBezTo>
                    <a:pt x="409575" y="610553"/>
                    <a:pt x="451485" y="594360"/>
                    <a:pt x="492443" y="577215"/>
                  </a:cubicBezTo>
                  <a:cubicBezTo>
                    <a:pt x="503873" y="606743"/>
                    <a:pt x="516255" y="637222"/>
                    <a:pt x="527685" y="666750"/>
                  </a:cubicBezTo>
                  <a:cubicBezTo>
                    <a:pt x="485775" y="682943"/>
                    <a:pt x="443865" y="699135"/>
                    <a:pt x="402908" y="716280"/>
                  </a:cubicBezTo>
                  <a:cubicBezTo>
                    <a:pt x="391478" y="686753"/>
                    <a:pt x="379095" y="656272"/>
                    <a:pt x="367665" y="626745"/>
                  </a:cubicBezTo>
                  <a:lnTo>
                    <a:pt x="367665" y="626745"/>
                  </a:lnTo>
                  <a:close/>
                  <a:moveTo>
                    <a:pt x="551498" y="554355"/>
                  </a:moveTo>
                  <a:cubicBezTo>
                    <a:pt x="593408" y="538163"/>
                    <a:pt x="635318" y="521970"/>
                    <a:pt x="676275" y="504825"/>
                  </a:cubicBezTo>
                  <a:cubicBezTo>
                    <a:pt x="687705" y="534353"/>
                    <a:pt x="700088" y="564833"/>
                    <a:pt x="711518" y="594360"/>
                  </a:cubicBezTo>
                  <a:cubicBezTo>
                    <a:pt x="669608" y="610553"/>
                    <a:pt x="627698" y="626745"/>
                    <a:pt x="586740" y="643890"/>
                  </a:cubicBezTo>
                  <a:cubicBezTo>
                    <a:pt x="575310" y="614363"/>
                    <a:pt x="562928" y="584835"/>
                    <a:pt x="551498" y="554355"/>
                  </a:cubicBezTo>
                  <a:lnTo>
                    <a:pt x="551498" y="554355"/>
                  </a:lnTo>
                  <a:close/>
                  <a:moveTo>
                    <a:pt x="735330" y="481965"/>
                  </a:moveTo>
                  <a:cubicBezTo>
                    <a:pt x="777240" y="465772"/>
                    <a:pt x="819150" y="449580"/>
                    <a:pt x="860108" y="432435"/>
                  </a:cubicBezTo>
                  <a:cubicBezTo>
                    <a:pt x="871538" y="461963"/>
                    <a:pt x="883920" y="492442"/>
                    <a:pt x="895350" y="521970"/>
                  </a:cubicBezTo>
                  <a:cubicBezTo>
                    <a:pt x="853440" y="538163"/>
                    <a:pt x="811530" y="554355"/>
                    <a:pt x="770573" y="571500"/>
                  </a:cubicBezTo>
                  <a:cubicBezTo>
                    <a:pt x="759143" y="541972"/>
                    <a:pt x="746760" y="512445"/>
                    <a:pt x="735330" y="481965"/>
                  </a:cubicBezTo>
                  <a:lnTo>
                    <a:pt x="735330" y="481965"/>
                  </a:lnTo>
                  <a:close/>
                  <a:moveTo>
                    <a:pt x="919163" y="410528"/>
                  </a:moveTo>
                  <a:cubicBezTo>
                    <a:pt x="961073" y="394335"/>
                    <a:pt x="1002983" y="378142"/>
                    <a:pt x="1043940" y="360997"/>
                  </a:cubicBezTo>
                  <a:cubicBezTo>
                    <a:pt x="1055370" y="390525"/>
                    <a:pt x="1067753" y="421005"/>
                    <a:pt x="1079183" y="450533"/>
                  </a:cubicBezTo>
                  <a:cubicBezTo>
                    <a:pt x="1037273" y="466725"/>
                    <a:pt x="995363" y="482917"/>
                    <a:pt x="954405" y="500063"/>
                  </a:cubicBezTo>
                  <a:cubicBezTo>
                    <a:pt x="942975" y="469583"/>
                    <a:pt x="930593" y="440055"/>
                    <a:pt x="919163" y="410528"/>
                  </a:cubicBezTo>
                  <a:lnTo>
                    <a:pt x="919163" y="410528"/>
                  </a:lnTo>
                  <a:close/>
                  <a:moveTo>
                    <a:pt x="1102995" y="338138"/>
                  </a:moveTo>
                  <a:cubicBezTo>
                    <a:pt x="1144905" y="321945"/>
                    <a:pt x="1186815" y="305753"/>
                    <a:pt x="1227773" y="289560"/>
                  </a:cubicBezTo>
                  <a:cubicBezTo>
                    <a:pt x="1239203" y="319088"/>
                    <a:pt x="1251585" y="349567"/>
                    <a:pt x="1263015" y="379095"/>
                  </a:cubicBezTo>
                  <a:cubicBezTo>
                    <a:pt x="1221105" y="395288"/>
                    <a:pt x="1179195" y="411480"/>
                    <a:pt x="1138238" y="428625"/>
                  </a:cubicBezTo>
                  <a:cubicBezTo>
                    <a:pt x="1126808" y="398145"/>
                    <a:pt x="1114425" y="367665"/>
                    <a:pt x="1102995" y="338138"/>
                  </a:cubicBezTo>
                  <a:lnTo>
                    <a:pt x="1102995" y="338138"/>
                  </a:lnTo>
                  <a:close/>
                  <a:moveTo>
                    <a:pt x="1286828" y="265747"/>
                  </a:moveTo>
                  <a:cubicBezTo>
                    <a:pt x="1328738" y="249555"/>
                    <a:pt x="1370648" y="233363"/>
                    <a:pt x="1411605" y="216217"/>
                  </a:cubicBezTo>
                  <a:cubicBezTo>
                    <a:pt x="1423035" y="245745"/>
                    <a:pt x="1435418" y="276225"/>
                    <a:pt x="1446848" y="305753"/>
                  </a:cubicBezTo>
                  <a:cubicBezTo>
                    <a:pt x="1404938" y="321945"/>
                    <a:pt x="1363028" y="338138"/>
                    <a:pt x="1322070" y="355283"/>
                  </a:cubicBezTo>
                  <a:cubicBezTo>
                    <a:pt x="1310640" y="325755"/>
                    <a:pt x="1299210" y="296228"/>
                    <a:pt x="1286828" y="265747"/>
                  </a:cubicBezTo>
                  <a:lnTo>
                    <a:pt x="1286828" y="265747"/>
                  </a:lnTo>
                  <a:close/>
                  <a:moveTo>
                    <a:pt x="1470660" y="194310"/>
                  </a:moveTo>
                  <a:cubicBezTo>
                    <a:pt x="1512570" y="178117"/>
                    <a:pt x="1554480" y="161925"/>
                    <a:pt x="1595438" y="144780"/>
                  </a:cubicBezTo>
                  <a:cubicBezTo>
                    <a:pt x="1606868" y="174308"/>
                    <a:pt x="1619250" y="204788"/>
                    <a:pt x="1630680" y="234315"/>
                  </a:cubicBezTo>
                  <a:cubicBezTo>
                    <a:pt x="1588770" y="250508"/>
                    <a:pt x="1546860" y="266700"/>
                    <a:pt x="1505903" y="283845"/>
                  </a:cubicBezTo>
                  <a:cubicBezTo>
                    <a:pt x="1494473" y="253365"/>
                    <a:pt x="1483043" y="223838"/>
                    <a:pt x="1470660" y="194310"/>
                  </a:cubicBezTo>
                  <a:lnTo>
                    <a:pt x="1470660" y="194310"/>
                  </a:lnTo>
                  <a:close/>
                  <a:moveTo>
                    <a:pt x="1654493" y="121920"/>
                  </a:moveTo>
                  <a:cubicBezTo>
                    <a:pt x="1696403" y="105728"/>
                    <a:pt x="1738313" y="89535"/>
                    <a:pt x="1779270" y="72390"/>
                  </a:cubicBezTo>
                  <a:cubicBezTo>
                    <a:pt x="1790700" y="101917"/>
                    <a:pt x="1803083" y="132397"/>
                    <a:pt x="1814513" y="161925"/>
                  </a:cubicBezTo>
                  <a:cubicBezTo>
                    <a:pt x="1772603" y="178117"/>
                    <a:pt x="1730693" y="194310"/>
                    <a:pt x="1689735" y="211455"/>
                  </a:cubicBezTo>
                  <a:cubicBezTo>
                    <a:pt x="1678305" y="181928"/>
                    <a:pt x="1666875" y="151447"/>
                    <a:pt x="1654493" y="121920"/>
                  </a:cubicBezTo>
                  <a:lnTo>
                    <a:pt x="1654493" y="121920"/>
                  </a:lnTo>
                  <a:close/>
                  <a:moveTo>
                    <a:pt x="0" y="770572"/>
                  </a:moveTo>
                  <a:lnTo>
                    <a:pt x="124778" y="721043"/>
                  </a:lnTo>
                  <a:lnTo>
                    <a:pt x="160020" y="810578"/>
                  </a:lnTo>
                  <a:lnTo>
                    <a:pt x="35243" y="860107"/>
                  </a:lnTo>
                  <a:lnTo>
                    <a:pt x="0" y="770572"/>
                  </a:lnTo>
                  <a:lnTo>
                    <a:pt x="0" y="770572"/>
                  </a:lnTo>
                  <a:close/>
                  <a:moveTo>
                    <a:pt x="286703" y="961072"/>
                  </a:moveTo>
                  <a:cubicBezTo>
                    <a:pt x="298133" y="990600"/>
                    <a:pt x="310515" y="1021080"/>
                    <a:pt x="321945" y="1050607"/>
                  </a:cubicBezTo>
                  <a:cubicBezTo>
                    <a:pt x="363855" y="1034415"/>
                    <a:pt x="405765" y="1018222"/>
                    <a:pt x="446723" y="1001078"/>
                  </a:cubicBezTo>
                  <a:cubicBezTo>
                    <a:pt x="435293" y="971550"/>
                    <a:pt x="422910" y="941070"/>
                    <a:pt x="411480" y="911543"/>
                  </a:cubicBezTo>
                  <a:cubicBezTo>
                    <a:pt x="369570" y="928688"/>
                    <a:pt x="328613" y="944880"/>
                    <a:pt x="286703" y="961072"/>
                  </a:cubicBezTo>
                  <a:lnTo>
                    <a:pt x="286703" y="961072"/>
                  </a:lnTo>
                  <a:close/>
                  <a:moveTo>
                    <a:pt x="338138" y="1092518"/>
                  </a:moveTo>
                  <a:cubicBezTo>
                    <a:pt x="380048" y="1076325"/>
                    <a:pt x="421958" y="1060132"/>
                    <a:pt x="462915" y="1042988"/>
                  </a:cubicBezTo>
                  <a:cubicBezTo>
                    <a:pt x="474345" y="1072515"/>
                    <a:pt x="486728" y="1102995"/>
                    <a:pt x="498158" y="1132523"/>
                  </a:cubicBezTo>
                  <a:cubicBezTo>
                    <a:pt x="456248" y="1148715"/>
                    <a:pt x="414338" y="1164907"/>
                    <a:pt x="373380" y="1182053"/>
                  </a:cubicBezTo>
                  <a:cubicBezTo>
                    <a:pt x="360998" y="1151573"/>
                    <a:pt x="349568" y="1122045"/>
                    <a:pt x="338138" y="1092518"/>
                  </a:cubicBezTo>
                  <a:lnTo>
                    <a:pt x="338138" y="1092518"/>
                  </a:lnTo>
                  <a:close/>
                  <a:moveTo>
                    <a:pt x="389573" y="1223010"/>
                  </a:moveTo>
                  <a:cubicBezTo>
                    <a:pt x="401003" y="1252538"/>
                    <a:pt x="413385" y="1283018"/>
                    <a:pt x="424815" y="1312545"/>
                  </a:cubicBezTo>
                  <a:cubicBezTo>
                    <a:pt x="466725" y="1296353"/>
                    <a:pt x="508635" y="1280160"/>
                    <a:pt x="549593" y="1263968"/>
                  </a:cubicBezTo>
                  <a:cubicBezTo>
                    <a:pt x="538163" y="1234440"/>
                    <a:pt x="525780" y="1203960"/>
                    <a:pt x="514350" y="1174432"/>
                  </a:cubicBezTo>
                  <a:cubicBezTo>
                    <a:pt x="472440" y="1190625"/>
                    <a:pt x="431483" y="1206818"/>
                    <a:pt x="389573" y="1223010"/>
                  </a:cubicBezTo>
                  <a:lnTo>
                    <a:pt x="389573" y="1223010"/>
                  </a:lnTo>
                  <a:close/>
                  <a:moveTo>
                    <a:pt x="2044065" y="574358"/>
                  </a:moveTo>
                  <a:lnTo>
                    <a:pt x="2168843" y="524828"/>
                  </a:lnTo>
                  <a:lnTo>
                    <a:pt x="2204085" y="614363"/>
                  </a:lnTo>
                  <a:lnTo>
                    <a:pt x="2079308" y="663893"/>
                  </a:lnTo>
                  <a:lnTo>
                    <a:pt x="2044065" y="574358"/>
                  </a:lnTo>
                  <a:lnTo>
                    <a:pt x="2044065" y="574358"/>
                  </a:lnTo>
                  <a:close/>
                  <a:moveTo>
                    <a:pt x="573405" y="1151573"/>
                  </a:moveTo>
                  <a:cubicBezTo>
                    <a:pt x="615315" y="1135380"/>
                    <a:pt x="657225" y="1119188"/>
                    <a:pt x="698183" y="1102043"/>
                  </a:cubicBezTo>
                  <a:cubicBezTo>
                    <a:pt x="709613" y="1131570"/>
                    <a:pt x="721995" y="1162050"/>
                    <a:pt x="733425" y="1191578"/>
                  </a:cubicBezTo>
                  <a:cubicBezTo>
                    <a:pt x="691515" y="1207770"/>
                    <a:pt x="649605" y="1223963"/>
                    <a:pt x="608648" y="1241107"/>
                  </a:cubicBezTo>
                  <a:cubicBezTo>
                    <a:pt x="597218" y="1210628"/>
                    <a:pt x="584835" y="1181100"/>
                    <a:pt x="573405" y="1151573"/>
                  </a:cubicBezTo>
                  <a:lnTo>
                    <a:pt x="573405" y="1151573"/>
                  </a:lnTo>
                  <a:close/>
                  <a:moveTo>
                    <a:pt x="757238" y="1079182"/>
                  </a:moveTo>
                  <a:cubicBezTo>
                    <a:pt x="799148" y="1062990"/>
                    <a:pt x="841058" y="1046797"/>
                    <a:pt x="882015" y="1029653"/>
                  </a:cubicBezTo>
                  <a:cubicBezTo>
                    <a:pt x="893445" y="1059180"/>
                    <a:pt x="905828" y="1089660"/>
                    <a:pt x="917258" y="1119188"/>
                  </a:cubicBezTo>
                  <a:cubicBezTo>
                    <a:pt x="875348" y="1135380"/>
                    <a:pt x="833438" y="1151573"/>
                    <a:pt x="792480" y="1168718"/>
                  </a:cubicBezTo>
                  <a:cubicBezTo>
                    <a:pt x="781050" y="1139190"/>
                    <a:pt x="768668" y="1108710"/>
                    <a:pt x="757238" y="1079182"/>
                  </a:cubicBezTo>
                  <a:lnTo>
                    <a:pt x="757238" y="1079182"/>
                  </a:lnTo>
                  <a:close/>
                  <a:moveTo>
                    <a:pt x="941070" y="1006793"/>
                  </a:moveTo>
                  <a:cubicBezTo>
                    <a:pt x="982980" y="990600"/>
                    <a:pt x="1024890" y="974407"/>
                    <a:pt x="1065848" y="957263"/>
                  </a:cubicBezTo>
                  <a:cubicBezTo>
                    <a:pt x="1077278" y="986790"/>
                    <a:pt x="1089660" y="1017270"/>
                    <a:pt x="1101090" y="1046797"/>
                  </a:cubicBezTo>
                  <a:cubicBezTo>
                    <a:pt x="1059180" y="1062990"/>
                    <a:pt x="1017270" y="1079182"/>
                    <a:pt x="976313" y="1096328"/>
                  </a:cubicBezTo>
                  <a:cubicBezTo>
                    <a:pt x="964883" y="1066800"/>
                    <a:pt x="952500" y="1037272"/>
                    <a:pt x="941070" y="1006793"/>
                  </a:cubicBezTo>
                  <a:lnTo>
                    <a:pt x="941070" y="1006793"/>
                  </a:lnTo>
                  <a:close/>
                  <a:moveTo>
                    <a:pt x="1124903" y="935355"/>
                  </a:moveTo>
                  <a:cubicBezTo>
                    <a:pt x="1166813" y="919163"/>
                    <a:pt x="1208723" y="902970"/>
                    <a:pt x="1249680" y="885825"/>
                  </a:cubicBezTo>
                  <a:cubicBezTo>
                    <a:pt x="1261110" y="915353"/>
                    <a:pt x="1273493" y="945832"/>
                    <a:pt x="1284923" y="975360"/>
                  </a:cubicBezTo>
                  <a:cubicBezTo>
                    <a:pt x="1243013" y="991553"/>
                    <a:pt x="1201103" y="1007745"/>
                    <a:pt x="1160145" y="1024890"/>
                  </a:cubicBezTo>
                  <a:cubicBezTo>
                    <a:pt x="1148715" y="994410"/>
                    <a:pt x="1136333" y="964882"/>
                    <a:pt x="1124903" y="935355"/>
                  </a:cubicBezTo>
                  <a:lnTo>
                    <a:pt x="1124903" y="935355"/>
                  </a:lnTo>
                  <a:close/>
                  <a:moveTo>
                    <a:pt x="1308735" y="862965"/>
                  </a:moveTo>
                  <a:cubicBezTo>
                    <a:pt x="1350645" y="846772"/>
                    <a:pt x="1392555" y="830580"/>
                    <a:pt x="1433513" y="813435"/>
                  </a:cubicBezTo>
                  <a:cubicBezTo>
                    <a:pt x="1444943" y="842963"/>
                    <a:pt x="1457325" y="873443"/>
                    <a:pt x="1468755" y="902970"/>
                  </a:cubicBezTo>
                  <a:cubicBezTo>
                    <a:pt x="1426845" y="919163"/>
                    <a:pt x="1384935" y="935355"/>
                    <a:pt x="1343978" y="952500"/>
                  </a:cubicBezTo>
                  <a:cubicBezTo>
                    <a:pt x="1332548" y="922972"/>
                    <a:pt x="1321118" y="892493"/>
                    <a:pt x="1308735" y="862965"/>
                  </a:cubicBezTo>
                  <a:lnTo>
                    <a:pt x="1308735" y="862965"/>
                  </a:lnTo>
                  <a:close/>
                  <a:moveTo>
                    <a:pt x="1492568" y="790575"/>
                  </a:moveTo>
                  <a:cubicBezTo>
                    <a:pt x="1534478" y="774382"/>
                    <a:pt x="1576388" y="758190"/>
                    <a:pt x="1617345" y="741045"/>
                  </a:cubicBezTo>
                  <a:cubicBezTo>
                    <a:pt x="1628775" y="770572"/>
                    <a:pt x="1641158" y="801053"/>
                    <a:pt x="1652588" y="830580"/>
                  </a:cubicBezTo>
                  <a:cubicBezTo>
                    <a:pt x="1610678" y="846772"/>
                    <a:pt x="1568768" y="862965"/>
                    <a:pt x="1527810" y="880110"/>
                  </a:cubicBezTo>
                  <a:cubicBezTo>
                    <a:pt x="1516380" y="850582"/>
                    <a:pt x="1504950" y="821055"/>
                    <a:pt x="1492568" y="790575"/>
                  </a:cubicBezTo>
                  <a:lnTo>
                    <a:pt x="1492568" y="790575"/>
                  </a:lnTo>
                  <a:close/>
                  <a:moveTo>
                    <a:pt x="1676400" y="718185"/>
                  </a:moveTo>
                  <a:cubicBezTo>
                    <a:pt x="1718310" y="701993"/>
                    <a:pt x="1760220" y="685800"/>
                    <a:pt x="1801178" y="668655"/>
                  </a:cubicBezTo>
                  <a:cubicBezTo>
                    <a:pt x="1812608" y="698182"/>
                    <a:pt x="1824990" y="728663"/>
                    <a:pt x="1836420" y="758190"/>
                  </a:cubicBezTo>
                  <a:cubicBezTo>
                    <a:pt x="1794510" y="774382"/>
                    <a:pt x="1752600" y="790575"/>
                    <a:pt x="1711643" y="807720"/>
                  </a:cubicBezTo>
                  <a:cubicBezTo>
                    <a:pt x="1700213" y="778193"/>
                    <a:pt x="1688783" y="748665"/>
                    <a:pt x="1676400" y="718185"/>
                  </a:cubicBezTo>
                  <a:lnTo>
                    <a:pt x="1676400" y="718185"/>
                  </a:lnTo>
                  <a:close/>
                  <a:moveTo>
                    <a:pt x="1860233" y="646747"/>
                  </a:moveTo>
                  <a:cubicBezTo>
                    <a:pt x="1902143" y="630555"/>
                    <a:pt x="1944053" y="614363"/>
                    <a:pt x="1985010" y="597218"/>
                  </a:cubicBezTo>
                  <a:cubicBezTo>
                    <a:pt x="1996440" y="626745"/>
                    <a:pt x="2008823" y="657225"/>
                    <a:pt x="2020253" y="686753"/>
                  </a:cubicBezTo>
                  <a:cubicBezTo>
                    <a:pt x="1978343" y="702945"/>
                    <a:pt x="1936433" y="719138"/>
                    <a:pt x="1895475" y="736282"/>
                  </a:cubicBezTo>
                  <a:cubicBezTo>
                    <a:pt x="1884045" y="705803"/>
                    <a:pt x="1872615" y="676275"/>
                    <a:pt x="1860233" y="646747"/>
                  </a:cubicBezTo>
                  <a:lnTo>
                    <a:pt x="1860233" y="646747"/>
                  </a:lnTo>
                  <a:close/>
                  <a:moveTo>
                    <a:pt x="205740" y="1295400"/>
                  </a:moveTo>
                  <a:lnTo>
                    <a:pt x="330518" y="1245870"/>
                  </a:lnTo>
                  <a:lnTo>
                    <a:pt x="365760" y="1335405"/>
                  </a:lnTo>
                  <a:lnTo>
                    <a:pt x="240983" y="1384935"/>
                  </a:lnTo>
                  <a:lnTo>
                    <a:pt x="205740" y="1295400"/>
                  </a:lnTo>
                  <a:lnTo>
                    <a:pt x="205740" y="1295400"/>
                  </a:lnTo>
                  <a:close/>
                  <a:moveTo>
                    <a:pt x="1992630" y="442913"/>
                  </a:moveTo>
                  <a:cubicBezTo>
                    <a:pt x="2004060" y="472440"/>
                    <a:pt x="2016443" y="502920"/>
                    <a:pt x="2027873" y="532447"/>
                  </a:cubicBezTo>
                  <a:cubicBezTo>
                    <a:pt x="2069783" y="516255"/>
                    <a:pt x="2111693" y="500063"/>
                    <a:pt x="2152650" y="482917"/>
                  </a:cubicBezTo>
                  <a:cubicBezTo>
                    <a:pt x="2141220" y="453390"/>
                    <a:pt x="2128838" y="422910"/>
                    <a:pt x="2117408" y="393383"/>
                  </a:cubicBezTo>
                  <a:cubicBezTo>
                    <a:pt x="2076450" y="410528"/>
                    <a:pt x="2034540" y="426720"/>
                    <a:pt x="1992630" y="442913"/>
                  </a:cubicBezTo>
                  <a:lnTo>
                    <a:pt x="1992630" y="442913"/>
                  </a:lnTo>
                  <a:close/>
                  <a:moveTo>
                    <a:pt x="521970" y="1020128"/>
                  </a:moveTo>
                  <a:cubicBezTo>
                    <a:pt x="533400" y="1049655"/>
                    <a:pt x="545783" y="1080135"/>
                    <a:pt x="557213" y="1109663"/>
                  </a:cubicBezTo>
                  <a:cubicBezTo>
                    <a:pt x="599123" y="1093470"/>
                    <a:pt x="641033" y="1077278"/>
                    <a:pt x="681990" y="1060132"/>
                  </a:cubicBezTo>
                  <a:cubicBezTo>
                    <a:pt x="670560" y="1030605"/>
                    <a:pt x="658178" y="1000125"/>
                    <a:pt x="646748" y="970597"/>
                  </a:cubicBezTo>
                  <a:cubicBezTo>
                    <a:pt x="604838" y="987743"/>
                    <a:pt x="563880" y="1003935"/>
                    <a:pt x="521970" y="1020128"/>
                  </a:cubicBezTo>
                  <a:lnTo>
                    <a:pt x="521970" y="1020128"/>
                  </a:lnTo>
                  <a:close/>
                  <a:moveTo>
                    <a:pt x="705803" y="947738"/>
                  </a:moveTo>
                  <a:cubicBezTo>
                    <a:pt x="717233" y="977265"/>
                    <a:pt x="729615" y="1007745"/>
                    <a:pt x="741045" y="1037272"/>
                  </a:cubicBezTo>
                  <a:cubicBezTo>
                    <a:pt x="782955" y="1021080"/>
                    <a:pt x="824865" y="1004888"/>
                    <a:pt x="865823" y="987743"/>
                  </a:cubicBezTo>
                  <a:cubicBezTo>
                    <a:pt x="854393" y="958215"/>
                    <a:pt x="842010" y="927735"/>
                    <a:pt x="830580" y="898207"/>
                  </a:cubicBezTo>
                  <a:cubicBezTo>
                    <a:pt x="789623" y="915353"/>
                    <a:pt x="747713" y="931545"/>
                    <a:pt x="705803" y="947738"/>
                  </a:cubicBezTo>
                  <a:lnTo>
                    <a:pt x="705803" y="947738"/>
                  </a:lnTo>
                  <a:close/>
                  <a:moveTo>
                    <a:pt x="889635" y="876300"/>
                  </a:moveTo>
                  <a:cubicBezTo>
                    <a:pt x="901065" y="905828"/>
                    <a:pt x="913448" y="936307"/>
                    <a:pt x="924878" y="965835"/>
                  </a:cubicBezTo>
                  <a:cubicBezTo>
                    <a:pt x="966788" y="949643"/>
                    <a:pt x="1008698" y="933450"/>
                    <a:pt x="1049655" y="916305"/>
                  </a:cubicBezTo>
                  <a:cubicBezTo>
                    <a:pt x="1038225" y="886778"/>
                    <a:pt x="1025843" y="856297"/>
                    <a:pt x="1014413" y="826770"/>
                  </a:cubicBezTo>
                  <a:cubicBezTo>
                    <a:pt x="973455" y="842963"/>
                    <a:pt x="931545" y="859155"/>
                    <a:pt x="889635" y="876300"/>
                  </a:cubicBezTo>
                  <a:lnTo>
                    <a:pt x="889635" y="876300"/>
                  </a:lnTo>
                  <a:close/>
                  <a:moveTo>
                    <a:pt x="1073468" y="803910"/>
                  </a:moveTo>
                  <a:cubicBezTo>
                    <a:pt x="1084898" y="833438"/>
                    <a:pt x="1097280" y="863918"/>
                    <a:pt x="1108710" y="893445"/>
                  </a:cubicBezTo>
                  <a:cubicBezTo>
                    <a:pt x="1150620" y="877253"/>
                    <a:pt x="1192530" y="861060"/>
                    <a:pt x="1233488" y="843915"/>
                  </a:cubicBezTo>
                  <a:cubicBezTo>
                    <a:pt x="1222058" y="814388"/>
                    <a:pt x="1209675" y="783907"/>
                    <a:pt x="1198245" y="754380"/>
                  </a:cubicBezTo>
                  <a:cubicBezTo>
                    <a:pt x="1157288" y="770572"/>
                    <a:pt x="1115378" y="787718"/>
                    <a:pt x="1073468" y="803910"/>
                  </a:cubicBezTo>
                  <a:lnTo>
                    <a:pt x="1073468" y="803910"/>
                  </a:lnTo>
                  <a:close/>
                  <a:moveTo>
                    <a:pt x="1257300" y="731520"/>
                  </a:moveTo>
                  <a:cubicBezTo>
                    <a:pt x="1268730" y="761047"/>
                    <a:pt x="1281113" y="791528"/>
                    <a:pt x="1292543" y="821055"/>
                  </a:cubicBezTo>
                  <a:cubicBezTo>
                    <a:pt x="1334453" y="804863"/>
                    <a:pt x="1376363" y="788670"/>
                    <a:pt x="1417320" y="771525"/>
                  </a:cubicBezTo>
                  <a:cubicBezTo>
                    <a:pt x="1405890" y="741997"/>
                    <a:pt x="1393508" y="711518"/>
                    <a:pt x="1382078" y="681990"/>
                  </a:cubicBezTo>
                  <a:cubicBezTo>
                    <a:pt x="1341120" y="699135"/>
                    <a:pt x="1299210" y="715328"/>
                    <a:pt x="1257300" y="731520"/>
                  </a:cubicBezTo>
                  <a:lnTo>
                    <a:pt x="1257300" y="731520"/>
                  </a:lnTo>
                  <a:close/>
                  <a:moveTo>
                    <a:pt x="1441133" y="659130"/>
                  </a:moveTo>
                  <a:cubicBezTo>
                    <a:pt x="1452563" y="688657"/>
                    <a:pt x="1464945" y="719138"/>
                    <a:pt x="1476375" y="748665"/>
                  </a:cubicBezTo>
                  <a:cubicBezTo>
                    <a:pt x="1518285" y="732472"/>
                    <a:pt x="1560195" y="716280"/>
                    <a:pt x="1601153" y="699135"/>
                  </a:cubicBezTo>
                  <a:cubicBezTo>
                    <a:pt x="1589723" y="669607"/>
                    <a:pt x="1577340" y="639128"/>
                    <a:pt x="1565910" y="609600"/>
                  </a:cubicBezTo>
                  <a:cubicBezTo>
                    <a:pt x="1524953" y="626745"/>
                    <a:pt x="1483043" y="642938"/>
                    <a:pt x="1441133" y="659130"/>
                  </a:cubicBezTo>
                  <a:lnTo>
                    <a:pt x="1441133" y="659130"/>
                  </a:lnTo>
                  <a:close/>
                  <a:moveTo>
                    <a:pt x="1624965" y="587693"/>
                  </a:moveTo>
                  <a:cubicBezTo>
                    <a:pt x="1636395" y="617220"/>
                    <a:pt x="1648778" y="647700"/>
                    <a:pt x="1660208" y="677228"/>
                  </a:cubicBezTo>
                  <a:cubicBezTo>
                    <a:pt x="1702118" y="661035"/>
                    <a:pt x="1744028" y="644843"/>
                    <a:pt x="1784985" y="627697"/>
                  </a:cubicBezTo>
                  <a:cubicBezTo>
                    <a:pt x="1773555" y="598170"/>
                    <a:pt x="1761173" y="567690"/>
                    <a:pt x="1749743" y="538163"/>
                  </a:cubicBezTo>
                  <a:cubicBezTo>
                    <a:pt x="1708785" y="554355"/>
                    <a:pt x="1666875" y="571500"/>
                    <a:pt x="1624965" y="587693"/>
                  </a:cubicBezTo>
                  <a:lnTo>
                    <a:pt x="1624965" y="587693"/>
                  </a:lnTo>
                  <a:close/>
                  <a:moveTo>
                    <a:pt x="1808798" y="515303"/>
                  </a:moveTo>
                  <a:cubicBezTo>
                    <a:pt x="1820228" y="544830"/>
                    <a:pt x="1832610" y="575310"/>
                    <a:pt x="1844040" y="604838"/>
                  </a:cubicBezTo>
                  <a:cubicBezTo>
                    <a:pt x="1885950" y="588645"/>
                    <a:pt x="1927860" y="572453"/>
                    <a:pt x="1968818" y="555308"/>
                  </a:cubicBezTo>
                  <a:cubicBezTo>
                    <a:pt x="1957388" y="525780"/>
                    <a:pt x="1945005" y="495300"/>
                    <a:pt x="1933575" y="465772"/>
                  </a:cubicBezTo>
                  <a:cubicBezTo>
                    <a:pt x="1892618" y="482917"/>
                    <a:pt x="1850708" y="499110"/>
                    <a:pt x="1808798" y="515303"/>
                  </a:cubicBezTo>
                  <a:lnTo>
                    <a:pt x="1808798" y="515303"/>
                  </a:lnTo>
                  <a:close/>
                  <a:moveTo>
                    <a:pt x="154305" y="1163955"/>
                  </a:moveTo>
                  <a:cubicBezTo>
                    <a:pt x="165735" y="1193482"/>
                    <a:pt x="178118" y="1223963"/>
                    <a:pt x="189548" y="1253490"/>
                  </a:cubicBezTo>
                  <a:cubicBezTo>
                    <a:pt x="231458" y="1237298"/>
                    <a:pt x="273368" y="1221105"/>
                    <a:pt x="314325" y="1203960"/>
                  </a:cubicBezTo>
                  <a:cubicBezTo>
                    <a:pt x="302895" y="1174432"/>
                    <a:pt x="290513" y="1143953"/>
                    <a:pt x="279083" y="1114425"/>
                  </a:cubicBezTo>
                  <a:cubicBezTo>
                    <a:pt x="237173" y="1131570"/>
                    <a:pt x="196215" y="1147763"/>
                    <a:pt x="154305" y="1163955"/>
                  </a:cubicBezTo>
                  <a:lnTo>
                    <a:pt x="154305" y="1163955"/>
                  </a:lnTo>
                  <a:close/>
                  <a:moveTo>
                    <a:pt x="1941195" y="312420"/>
                  </a:moveTo>
                  <a:cubicBezTo>
                    <a:pt x="1983105" y="296228"/>
                    <a:pt x="2025015" y="280035"/>
                    <a:pt x="2065973" y="262890"/>
                  </a:cubicBezTo>
                  <a:cubicBezTo>
                    <a:pt x="2077403" y="292417"/>
                    <a:pt x="2089785" y="322897"/>
                    <a:pt x="2101215" y="352425"/>
                  </a:cubicBezTo>
                  <a:cubicBezTo>
                    <a:pt x="2059305" y="368617"/>
                    <a:pt x="2017395" y="384810"/>
                    <a:pt x="1976438" y="401955"/>
                  </a:cubicBezTo>
                  <a:cubicBezTo>
                    <a:pt x="1965008" y="371475"/>
                    <a:pt x="1953578" y="341947"/>
                    <a:pt x="1941195" y="312420"/>
                  </a:cubicBezTo>
                  <a:lnTo>
                    <a:pt x="1941195" y="312420"/>
                  </a:lnTo>
                  <a:close/>
                  <a:moveTo>
                    <a:pt x="470535" y="888682"/>
                  </a:moveTo>
                  <a:cubicBezTo>
                    <a:pt x="512445" y="872490"/>
                    <a:pt x="554355" y="856297"/>
                    <a:pt x="595313" y="839153"/>
                  </a:cubicBezTo>
                  <a:cubicBezTo>
                    <a:pt x="606743" y="868680"/>
                    <a:pt x="619125" y="899160"/>
                    <a:pt x="630555" y="928688"/>
                  </a:cubicBezTo>
                  <a:cubicBezTo>
                    <a:pt x="588645" y="944880"/>
                    <a:pt x="546735" y="961072"/>
                    <a:pt x="505778" y="978218"/>
                  </a:cubicBezTo>
                  <a:cubicBezTo>
                    <a:pt x="494348" y="948690"/>
                    <a:pt x="481965" y="919163"/>
                    <a:pt x="470535" y="888682"/>
                  </a:cubicBezTo>
                  <a:lnTo>
                    <a:pt x="470535" y="888682"/>
                  </a:lnTo>
                  <a:close/>
                  <a:moveTo>
                    <a:pt x="654368" y="817245"/>
                  </a:moveTo>
                  <a:cubicBezTo>
                    <a:pt x="696278" y="801053"/>
                    <a:pt x="738188" y="784860"/>
                    <a:pt x="779145" y="767715"/>
                  </a:cubicBezTo>
                  <a:cubicBezTo>
                    <a:pt x="790575" y="797243"/>
                    <a:pt x="802958" y="827722"/>
                    <a:pt x="814388" y="857250"/>
                  </a:cubicBezTo>
                  <a:cubicBezTo>
                    <a:pt x="772478" y="873443"/>
                    <a:pt x="730568" y="889635"/>
                    <a:pt x="689610" y="906780"/>
                  </a:cubicBezTo>
                  <a:cubicBezTo>
                    <a:pt x="678180" y="876300"/>
                    <a:pt x="665798" y="846772"/>
                    <a:pt x="654368" y="817245"/>
                  </a:cubicBezTo>
                  <a:lnTo>
                    <a:pt x="654368" y="817245"/>
                  </a:lnTo>
                  <a:close/>
                  <a:moveTo>
                    <a:pt x="838200" y="744855"/>
                  </a:moveTo>
                  <a:cubicBezTo>
                    <a:pt x="880110" y="728663"/>
                    <a:pt x="922020" y="712470"/>
                    <a:pt x="962978" y="695325"/>
                  </a:cubicBezTo>
                  <a:cubicBezTo>
                    <a:pt x="974408" y="724853"/>
                    <a:pt x="986790" y="755332"/>
                    <a:pt x="998220" y="784860"/>
                  </a:cubicBezTo>
                  <a:cubicBezTo>
                    <a:pt x="956310" y="801053"/>
                    <a:pt x="914400" y="817245"/>
                    <a:pt x="873443" y="834390"/>
                  </a:cubicBezTo>
                  <a:cubicBezTo>
                    <a:pt x="862013" y="804863"/>
                    <a:pt x="849630" y="774382"/>
                    <a:pt x="838200" y="744855"/>
                  </a:cubicBezTo>
                  <a:lnTo>
                    <a:pt x="838200" y="744855"/>
                  </a:lnTo>
                  <a:close/>
                  <a:moveTo>
                    <a:pt x="1022033" y="672465"/>
                  </a:moveTo>
                  <a:cubicBezTo>
                    <a:pt x="1063943" y="656272"/>
                    <a:pt x="1105853" y="640080"/>
                    <a:pt x="1146810" y="622935"/>
                  </a:cubicBezTo>
                  <a:cubicBezTo>
                    <a:pt x="1158240" y="652463"/>
                    <a:pt x="1170623" y="682943"/>
                    <a:pt x="1182053" y="712470"/>
                  </a:cubicBezTo>
                  <a:cubicBezTo>
                    <a:pt x="1140143" y="728663"/>
                    <a:pt x="1098233" y="744855"/>
                    <a:pt x="1057275" y="762000"/>
                  </a:cubicBezTo>
                  <a:cubicBezTo>
                    <a:pt x="1045845" y="732472"/>
                    <a:pt x="1033463" y="702945"/>
                    <a:pt x="1022033" y="672465"/>
                  </a:cubicBezTo>
                  <a:lnTo>
                    <a:pt x="1022033" y="672465"/>
                  </a:lnTo>
                  <a:close/>
                  <a:moveTo>
                    <a:pt x="1205865" y="600075"/>
                  </a:moveTo>
                  <a:cubicBezTo>
                    <a:pt x="1247775" y="583882"/>
                    <a:pt x="1289685" y="567690"/>
                    <a:pt x="1330643" y="550545"/>
                  </a:cubicBezTo>
                  <a:cubicBezTo>
                    <a:pt x="1342073" y="580072"/>
                    <a:pt x="1354455" y="610553"/>
                    <a:pt x="1365885" y="640080"/>
                  </a:cubicBezTo>
                  <a:cubicBezTo>
                    <a:pt x="1323975" y="656272"/>
                    <a:pt x="1282065" y="672465"/>
                    <a:pt x="1241108" y="689610"/>
                  </a:cubicBezTo>
                  <a:cubicBezTo>
                    <a:pt x="1229678" y="660082"/>
                    <a:pt x="1218248" y="630555"/>
                    <a:pt x="1205865" y="600075"/>
                  </a:cubicBezTo>
                  <a:lnTo>
                    <a:pt x="1205865" y="600075"/>
                  </a:lnTo>
                  <a:close/>
                  <a:moveTo>
                    <a:pt x="1389698" y="528638"/>
                  </a:moveTo>
                  <a:cubicBezTo>
                    <a:pt x="1431608" y="512445"/>
                    <a:pt x="1473518" y="496253"/>
                    <a:pt x="1514475" y="479108"/>
                  </a:cubicBezTo>
                  <a:cubicBezTo>
                    <a:pt x="1525905" y="508635"/>
                    <a:pt x="1538288" y="539115"/>
                    <a:pt x="1549718" y="568643"/>
                  </a:cubicBezTo>
                  <a:cubicBezTo>
                    <a:pt x="1507808" y="584835"/>
                    <a:pt x="1465898" y="601028"/>
                    <a:pt x="1424940" y="618172"/>
                  </a:cubicBezTo>
                  <a:cubicBezTo>
                    <a:pt x="1413510" y="587693"/>
                    <a:pt x="1402080" y="558165"/>
                    <a:pt x="1389698" y="528638"/>
                  </a:cubicBezTo>
                  <a:lnTo>
                    <a:pt x="1389698" y="528638"/>
                  </a:lnTo>
                  <a:close/>
                  <a:moveTo>
                    <a:pt x="1573530" y="456247"/>
                  </a:moveTo>
                  <a:cubicBezTo>
                    <a:pt x="1615440" y="440055"/>
                    <a:pt x="1657350" y="423863"/>
                    <a:pt x="1698308" y="406717"/>
                  </a:cubicBezTo>
                  <a:cubicBezTo>
                    <a:pt x="1709738" y="436245"/>
                    <a:pt x="1722120" y="466725"/>
                    <a:pt x="1733550" y="496253"/>
                  </a:cubicBezTo>
                  <a:cubicBezTo>
                    <a:pt x="1691640" y="512445"/>
                    <a:pt x="1649730" y="528638"/>
                    <a:pt x="1608773" y="545783"/>
                  </a:cubicBezTo>
                  <a:cubicBezTo>
                    <a:pt x="1597343" y="516255"/>
                    <a:pt x="1585913" y="485775"/>
                    <a:pt x="1573530" y="456247"/>
                  </a:cubicBezTo>
                  <a:lnTo>
                    <a:pt x="1573530" y="456247"/>
                  </a:lnTo>
                  <a:close/>
                  <a:moveTo>
                    <a:pt x="1757363" y="383858"/>
                  </a:moveTo>
                  <a:cubicBezTo>
                    <a:pt x="1799273" y="367665"/>
                    <a:pt x="1841183" y="351472"/>
                    <a:pt x="1882140" y="334328"/>
                  </a:cubicBezTo>
                  <a:cubicBezTo>
                    <a:pt x="1893570" y="363855"/>
                    <a:pt x="1905953" y="394335"/>
                    <a:pt x="1917383" y="423863"/>
                  </a:cubicBezTo>
                  <a:cubicBezTo>
                    <a:pt x="1875473" y="440055"/>
                    <a:pt x="1833563" y="456247"/>
                    <a:pt x="1792605" y="473392"/>
                  </a:cubicBezTo>
                  <a:cubicBezTo>
                    <a:pt x="1781175" y="443865"/>
                    <a:pt x="1769745" y="414338"/>
                    <a:pt x="1757363" y="383858"/>
                  </a:cubicBezTo>
                  <a:lnTo>
                    <a:pt x="1757363" y="383858"/>
                  </a:lnTo>
                  <a:close/>
                  <a:moveTo>
                    <a:pt x="102870" y="1033463"/>
                  </a:moveTo>
                  <a:cubicBezTo>
                    <a:pt x="144780" y="1017270"/>
                    <a:pt x="186690" y="1001078"/>
                    <a:pt x="227648" y="983932"/>
                  </a:cubicBezTo>
                  <a:cubicBezTo>
                    <a:pt x="239077" y="1013460"/>
                    <a:pt x="251460" y="1043940"/>
                    <a:pt x="262890" y="1073468"/>
                  </a:cubicBezTo>
                  <a:cubicBezTo>
                    <a:pt x="220980" y="1089660"/>
                    <a:pt x="179070" y="1105853"/>
                    <a:pt x="138113" y="1122998"/>
                  </a:cubicBezTo>
                  <a:cubicBezTo>
                    <a:pt x="125730" y="1092518"/>
                    <a:pt x="114300" y="1062990"/>
                    <a:pt x="102870" y="1033463"/>
                  </a:cubicBezTo>
                  <a:lnTo>
                    <a:pt x="102870" y="1033463"/>
                  </a:lnTo>
                  <a:close/>
                  <a:moveTo>
                    <a:pt x="1889760" y="180975"/>
                  </a:moveTo>
                  <a:cubicBezTo>
                    <a:pt x="1901190" y="210503"/>
                    <a:pt x="1913573" y="240983"/>
                    <a:pt x="1925003" y="270510"/>
                  </a:cubicBezTo>
                  <a:cubicBezTo>
                    <a:pt x="1966913" y="254317"/>
                    <a:pt x="2008823" y="238125"/>
                    <a:pt x="2049780" y="220980"/>
                  </a:cubicBezTo>
                  <a:cubicBezTo>
                    <a:pt x="2038350" y="191453"/>
                    <a:pt x="2025968" y="160972"/>
                    <a:pt x="2014538" y="131445"/>
                  </a:cubicBezTo>
                  <a:cubicBezTo>
                    <a:pt x="1973580" y="148590"/>
                    <a:pt x="1931670" y="164783"/>
                    <a:pt x="1889760" y="180975"/>
                  </a:cubicBezTo>
                  <a:lnTo>
                    <a:pt x="1889760" y="180975"/>
                  </a:lnTo>
                  <a:close/>
                  <a:moveTo>
                    <a:pt x="419100" y="758190"/>
                  </a:moveTo>
                  <a:cubicBezTo>
                    <a:pt x="430530" y="787718"/>
                    <a:pt x="442913" y="818197"/>
                    <a:pt x="454343" y="847725"/>
                  </a:cubicBezTo>
                  <a:cubicBezTo>
                    <a:pt x="496253" y="831532"/>
                    <a:pt x="538163" y="815340"/>
                    <a:pt x="579120" y="798195"/>
                  </a:cubicBezTo>
                  <a:cubicBezTo>
                    <a:pt x="567690" y="768668"/>
                    <a:pt x="555308" y="738188"/>
                    <a:pt x="543878" y="708660"/>
                  </a:cubicBezTo>
                  <a:cubicBezTo>
                    <a:pt x="501968" y="724853"/>
                    <a:pt x="461010" y="741045"/>
                    <a:pt x="419100" y="758190"/>
                  </a:cubicBezTo>
                  <a:lnTo>
                    <a:pt x="419100" y="758190"/>
                  </a:lnTo>
                  <a:close/>
                  <a:moveTo>
                    <a:pt x="602933" y="685800"/>
                  </a:moveTo>
                  <a:cubicBezTo>
                    <a:pt x="614363" y="715328"/>
                    <a:pt x="626745" y="745807"/>
                    <a:pt x="638175" y="775335"/>
                  </a:cubicBezTo>
                  <a:cubicBezTo>
                    <a:pt x="680085" y="759143"/>
                    <a:pt x="721995" y="742950"/>
                    <a:pt x="762953" y="725805"/>
                  </a:cubicBezTo>
                  <a:cubicBezTo>
                    <a:pt x="751523" y="696278"/>
                    <a:pt x="739140" y="665797"/>
                    <a:pt x="727710" y="636270"/>
                  </a:cubicBezTo>
                  <a:cubicBezTo>
                    <a:pt x="686753" y="652463"/>
                    <a:pt x="644843" y="669607"/>
                    <a:pt x="602933" y="685800"/>
                  </a:cubicBezTo>
                  <a:lnTo>
                    <a:pt x="602933" y="685800"/>
                  </a:lnTo>
                  <a:close/>
                  <a:moveTo>
                    <a:pt x="786765" y="613410"/>
                  </a:moveTo>
                  <a:cubicBezTo>
                    <a:pt x="798195" y="642938"/>
                    <a:pt x="810578" y="673418"/>
                    <a:pt x="822008" y="702945"/>
                  </a:cubicBezTo>
                  <a:cubicBezTo>
                    <a:pt x="863918" y="686753"/>
                    <a:pt x="905828" y="670560"/>
                    <a:pt x="946785" y="653415"/>
                  </a:cubicBezTo>
                  <a:cubicBezTo>
                    <a:pt x="935355" y="623888"/>
                    <a:pt x="922973" y="593407"/>
                    <a:pt x="911543" y="563880"/>
                  </a:cubicBezTo>
                  <a:cubicBezTo>
                    <a:pt x="870585" y="581025"/>
                    <a:pt x="828675" y="597218"/>
                    <a:pt x="786765" y="613410"/>
                  </a:cubicBezTo>
                  <a:lnTo>
                    <a:pt x="786765" y="613410"/>
                  </a:lnTo>
                  <a:close/>
                  <a:moveTo>
                    <a:pt x="970598" y="541020"/>
                  </a:moveTo>
                  <a:cubicBezTo>
                    <a:pt x="982028" y="570547"/>
                    <a:pt x="994410" y="601028"/>
                    <a:pt x="1005840" y="630555"/>
                  </a:cubicBezTo>
                  <a:cubicBezTo>
                    <a:pt x="1047750" y="614363"/>
                    <a:pt x="1089660" y="598170"/>
                    <a:pt x="1130618" y="581025"/>
                  </a:cubicBezTo>
                  <a:cubicBezTo>
                    <a:pt x="1119188" y="551497"/>
                    <a:pt x="1106805" y="521017"/>
                    <a:pt x="1095375" y="491490"/>
                  </a:cubicBezTo>
                  <a:cubicBezTo>
                    <a:pt x="1054418" y="508635"/>
                    <a:pt x="1012508" y="524828"/>
                    <a:pt x="970598" y="541020"/>
                  </a:cubicBezTo>
                  <a:lnTo>
                    <a:pt x="970598" y="541020"/>
                  </a:lnTo>
                  <a:close/>
                  <a:moveTo>
                    <a:pt x="1154430" y="469583"/>
                  </a:moveTo>
                  <a:cubicBezTo>
                    <a:pt x="1165860" y="499110"/>
                    <a:pt x="1178243" y="529590"/>
                    <a:pt x="1189673" y="559118"/>
                  </a:cubicBezTo>
                  <a:cubicBezTo>
                    <a:pt x="1231583" y="542925"/>
                    <a:pt x="1273493" y="526733"/>
                    <a:pt x="1314450" y="509588"/>
                  </a:cubicBezTo>
                  <a:cubicBezTo>
                    <a:pt x="1303020" y="480060"/>
                    <a:pt x="1290638" y="449580"/>
                    <a:pt x="1279208" y="420053"/>
                  </a:cubicBezTo>
                  <a:cubicBezTo>
                    <a:pt x="1238250" y="436245"/>
                    <a:pt x="1196340" y="453390"/>
                    <a:pt x="1154430" y="469583"/>
                  </a:cubicBezTo>
                  <a:lnTo>
                    <a:pt x="1154430" y="469583"/>
                  </a:lnTo>
                  <a:close/>
                  <a:moveTo>
                    <a:pt x="1338263" y="397192"/>
                  </a:moveTo>
                  <a:cubicBezTo>
                    <a:pt x="1349693" y="426720"/>
                    <a:pt x="1362075" y="457200"/>
                    <a:pt x="1373505" y="486728"/>
                  </a:cubicBezTo>
                  <a:cubicBezTo>
                    <a:pt x="1415415" y="470535"/>
                    <a:pt x="1457325" y="454342"/>
                    <a:pt x="1498283" y="437197"/>
                  </a:cubicBezTo>
                  <a:cubicBezTo>
                    <a:pt x="1486853" y="407670"/>
                    <a:pt x="1474470" y="377190"/>
                    <a:pt x="1463040" y="347663"/>
                  </a:cubicBezTo>
                  <a:cubicBezTo>
                    <a:pt x="1422083" y="364808"/>
                    <a:pt x="1380173" y="381000"/>
                    <a:pt x="1338263" y="397192"/>
                  </a:cubicBezTo>
                  <a:lnTo>
                    <a:pt x="1338263" y="397192"/>
                  </a:lnTo>
                  <a:close/>
                  <a:moveTo>
                    <a:pt x="1522095" y="324803"/>
                  </a:moveTo>
                  <a:cubicBezTo>
                    <a:pt x="1533525" y="354330"/>
                    <a:pt x="1545908" y="384810"/>
                    <a:pt x="1557338" y="414338"/>
                  </a:cubicBezTo>
                  <a:cubicBezTo>
                    <a:pt x="1599248" y="398145"/>
                    <a:pt x="1641158" y="381953"/>
                    <a:pt x="1682115" y="364808"/>
                  </a:cubicBezTo>
                  <a:cubicBezTo>
                    <a:pt x="1670685" y="335280"/>
                    <a:pt x="1658303" y="304800"/>
                    <a:pt x="1646873" y="275272"/>
                  </a:cubicBezTo>
                  <a:cubicBezTo>
                    <a:pt x="1605915" y="292417"/>
                    <a:pt x="1564005" y="308610"/>
                    <a:pt x="1522095" y="324803"/>
                  </a:cubicBezTo>
                  <a:lnTo>
                    <a:pt x="1522095" y="324803"/>
                  </a:lnTo>
                  <a:close/>
                  <a:moveTo>
                    <a:pt x="1705928" y="253365"/>
                  </a:moveTo>
                  <a:cubicBezTo>
                    <a:pt x="1717358" y="282892"/>
                    <a:pt x="1729740" y="313372"/>
                    <a:pt x="1741170" y="342900"/>
                  </a:cubicBezTo>
                  <a:cubicBezTo>
                    <a:pt x="1783080" y="326708"/>
                    <a:pt x="1824990" y="310515"/>
                    <a:pt x="1865948" y="293370"/>
                  </a:cubicBezTo>
                  <a:cubicBezTo>
                    <a:pt x="1854518" y="263842"/>
                    <a:pt x="1842135" y="233363"/>
                    <a:pt x="1830705" y="203835"/>
                  </a:cubicBezTo>
                  <a:cubicBezTo>
                    <a:pt x="1789748" y="220028"/>
                    <a:pt x="1747838" y="236220"/>
                    <a:pt x="1705928" y="253365"/>
                  </a:cubicBezTo>
                  <a:lnTo>
                    <a:pt x="1705928" y="253365"/>
                  </a:lnTo>
                  <a:close/>
                  <a:moveTo>
                    <a:pt x="51435" y="902018"/>
                  </a:moveTo>
                  <a:cubicBezTo>
                    <a:pt x="62865" y="931545"/>
                    <a:pt x="75248" y="962025"/>
                    <a:pt x="86678" y="991553"/>
                  </a:cubicBezTo>
                  <a:cubicBezTo>
                    <a:pt x="128588" y="975360"/>
                    <a:pt x="170498" y="959168"/>
                    <a:pt x="211455" y="942022"/>
                  </a:cubicBezTo>
                  <a:cubicBezTo>
                    <a:pt x="200025" y="912495"/>
                    <a:pt x="187643" y="882015"/>
                    <a:pt x="176213" y="852488"/>
                  </a:cubicBezTo>
                  <a:cubicBezTo>
                    <a:pt x="134303" y="869632"/>
                    <a:pt x="93345" y="885825"/>
                    <a:pt x="51435" y="902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Google Shape;268;p9"/>
          <p:cNvGrpSpPr/>
          <p:nvPr/>
        </p:nvGrpSpPr>
        <p:grpSpPr>
          <a:xfrm>
            <a:off x="7140522" y="1455343"/>
            <a:ext cx="3051580" cy="3356812"/>
            <a:chOff x="8389361" y="2098975"/>
            <a:chExt cx="4068231" cy="3362640"/>
          </a:xfrm>
        </p:grpSpPr>
        <p:sp>
          <p:nvSpPr>
            <p:cNvPr id="269" name="Google Shape;269;p9"/>
            <p:cNvSpPr/>
            <p:nvPr/>
          </p:nvSpPr>
          <p:spPr>
            <a:xfrm rot="530005">
              <a:off x="8760870" y="2350958"/>
              <a:ext cx="3500308" cy="2828460"/>
            </a:xfrm>
            <a:custGeom>
              <a:avLst/>
              <a:gdLst/>
              <a:ahLst/>
              <a:cxnLst/>
              <a:rect l="l" t="t" r="r" b="b"/>
              <a:pathLst>
                <a:path w="2337021" h="1888454" extrusionOk="0">
                  <a:moveTo>
                    <a:pt x="426513" y="2712"/>
                  </a:moveTo>
                  <a:lnTo>
                    <a:pt x="2276268" y="487534"/>
                  </a:lnTo>
                  <a:cubicBezTo>
                    <a:pt x="2319131" y="498964"/>
                    <a:pt x="2345801" y="543732"/>
                    <a:pt x="2334371" y="586594"/>
                  </a:cubicBezTo>
                  <a:lnTo>
                    <a:pt x="2009568" y="1827701"/>
                  </a:lnTo>
                  <a:cubicBezTo>
                    <a:pt x="1998138" y="1870564"/>
                    <a:pt x="1953371" y="1897234"/>
                    <a:pt x="1910509" y="1885804"/>
                  </a:cubicBezTo>
                  <a:lnTo>
                    <a:pt x="60754" y="1400982"/>
                  </a:lnTo>
                  <a:cubicBezTo>
                    <a:pt x="17891" y="1389551"/>
                    <a:pt x="-8779" y="1344784"/>
                    <a:pt x="2651" y="1301922"/>
                  </a:cubicBezTo>
                  <a:lnTo>
                    <a:pt x="327454" y="60814"/>
                  </a:lnTo>
                  <a:cubicBezTo>
                    <a:pt x="338883" y="16999"/>
                    <a:pt x="382698" y="-8718"/>
                    <a:pt x="426513" y="27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" name="Google Shape;270;p9"/>
            <p:cNvGrpSpPr/>
            <p:nvPr/>
          </p:nvGrpSpPr>
          <p:grpSpPr>
            <a:xfrm rot="531790">
              <a:off x="8586217" y="2382636"/>
              <a:ext cx="3497753" cy="2826395"/>
              <a:chOff x="6494351" y="3204355"/>
              <a:chExt cx="2337021" cy="1888454"/>
            </a:xfrm>
          </p:grpSpPr>
          <p:sp>
            <p:nvSpPr>
              <p:cNvPr id="271" name="Google Shape;271;p9"/>
              <p:cNvSpPr/>
              <p:nvPr/>
            </p:nvSpPr>
            <p:spPr>
              <a:xfrm>
                <a:off x="6494351" y="3204355"/>
                <a:ext cx="2337021" cy="1888454"/>
              </a:xfrm>
              <a:custGeom>
                <a:avLst/>
                <a:gdLst/>
                <a:ahLst/>
                <a:cxnLst/>
                <a:rect l="l" t="t" r="r" b="b"/>
                <a:pathLst>
                  <a:path w="2337021" h="1888454" extrusionOk="0">
                    <a:moveTo>
                      <a:pt x="426513" y="2712"/>
                    </a:moveTo>
                    <a:lnTo>
                      <a:pt x="2276268" y="487534"/>
                    </a:lnTo>
                    <a:cubicBezTo>
                      <a:pt x="2319131" y="498964"/>
                      <a:pt x="2345801" y="543732"/>
                      <a:pt x="2334371" y="586594"/>
                    </a:cubicBezTo>
                    <a:lnTo>
                      <a:pt x="2009568" y="1827701"/>
                    </a:lnTo>
                    <a:cubicBezTo>
                      <a:pt x="1998138" y="1870564"/>
                      <a:pt x="1953371" y="1897234"/>
                      <a:pt x="1910509" y="1885804"/>
                    </a:cubicBezTo>
                    <a:lnTo>
                      <a:pt x="60754" y="1400982"/>
                    </a:lnTo>
                    <a:cubicBezTo>
                      <a:pt x="17891" y="1389551"/>
                      <a:pt x="-8779" y="1344784"/>
                      <a:pt x="2651" y="1301922"/>
                    </a:cubicBezTo>
                    <a:lnTo>
                      <a:pt x="327454" y="60814"/>
                    </a:lnTo>
                    <a:cubicBezTo>
                      <a:pt x="338883" y="16999"/>
                      <a:pt x="382698" y="-8718"/>
                      <a:pt x="426513" y="27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9"/>
              <p:cNvSpPr/>
              <p:nvPr/>
            </p:nvSpPr>
            <p:spPr>
              <a:xfrm>
                <a:off x="6913244" y="3300412"/>
                <a:ext cx="1918128" cy="1791445"/>
              </a:xfrm>
              <a:custGeom>
                <a:avLst/>
                <a:gdLst/>
                <a:ahLst/>
                <a:cxnLst/>
                <a:rect l="l" t="t" r="r" b="b"/>
                <a:pathLst>
                  <a:path w="1918128" h="1791445" extrusionOk="0">
                    <a:moveTo>
                      <a:pt x="365760" y="0"/>
                    </a:moveTo>
                    <a:lnTo>
                      <a:pt x="1857375" y="390525"/>
                    </a:lnTo>
                    <a:cubicBezTo>
                      <a:pt x="1900238" y="401955"/>
                      <a:pt x="1926907" y="446722"/>
                      <a:pt x="1915478" y="489585"/>
                    </a:cubicBezTo>
                    <a:lnTo>
                      <a:pt x="1590675" y="1730693"/>
                    </a:lnTo>
                    <a:cubicBezTo>
                      <a:pt x="1579245" y="1773555"/>
                      <a:pt x="1534478" y="1800225"/>
                      <a:pt x="1491615" y="1788795"/>
                    </a:cubicBezTo>
                    <a:lnTo>
                      <a:pt x="0" y="1398270"/>
                    </a:lnTo>
                    <a:lnTo>
                      <a:pt x="3657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9"/>
              <p:cNvSpPr/>
              <p:nvPr/>
            </p:nvSpPr>
            <p:spPr>
              <a:xfrm>
                <a:off x="7026592" y="3425190"/>
                <a:ext cx="1707832" cy="1560194"/>
              </a:xfrm>
              <a:custGeom>
                <a:avLst/>
                <a:gdLst/>
                <a:ahLst/>
                <a:cxnLst/>
                <a:rect l="l" t="t" r="r" b="b"/>
                <a:pathLst>
                  <a:path w="1707832" h="1560194" extrusionOk="0">
                    <a:moveTo>
                      <a:pt x="294322" y="102870"/>
                    </a:moveTo>
                    <a:cubicBezTo>
                      <a:pt x="293370" y="105727"/>
                      <a:pt x="291465" y="106680"/>
                      <a:pt x="288607" y="106680"/>
                    </a:cubicBezTo>
                    <a:cubicBezTo>
                      <a:pt x="285750" y="105727"/>
                      <a:pt x="284797" y="103822"/>
                      <a:pt x="284797" y="100965"/>
                    </a:cubicBezTo>
                    <a:lnTo>
                      <a:pt x="310515" y="3810"/>
                    </a:lnTo>
                    <a:cubicBezTo>
                      <a:pt x="311467" y="952"/>
                      <a:pt x="313372" y="0"/>
                      <a:pt x="316230" y="0"/>
                    </a:cubicBezTo>
                    <a:lnTo>
                      <a:pt x="411480" y="24765"/>
                    </a:lnTo>
                    <a:cubicBezTo>
                      <a:pt x="414338" y="25717"/>
                      <a:pt x="415290" y="27622"/>
                      <a:pt x="415290" y="30480"/>
                    </a:cubicBezTo>
                    <a:cubicBezTo>
                      <a:pt x="414338" y="33338"/>
                      <a:pt x="412432" y="34290"/>
                      <a:pt x="409575" y="34290"/>
                    </a:cubicBezTo>
                    <a:lnTo>
                      <a:pt x="318135" y="10477"/>
                    </a:lnTo>
                    <a:lnTo>
                      <a:pt x="294322" y="102870"/>
                    </a:lnTo>
                    <a:lnTo>
                      <a:pt x="294322" y="102870"/>
                    </a:lnTo>
                    <a:close/>
                    <a:moveTo>
                      <a:pt x="1606868" y="347663"/>
                    </a:moveTo>
                    <a:cubicBezTo>
                      <a:pt x="1604010" y="346710"/>
                      <a:pt x="1603057" y="344805"/>
                      <a:pt x="1603057" y="341947"/>
                    </a:cubicBezTo>
                    <a:cubicBezTo>
                      <a:pt x="1604010" y="339090"/>
                      <a:pt x="1605915" y="338138"/>
                      <a:pt x="1608772" y="338138"/>
                    </a:cubicBezTo>
                    <a:lnTo>
                      <a:pt x="1704022" y="362902"/>
                    </a:lnTo>
                    <a:cubicBezTo>
                      <a:pt x="1706880" y="363855"/>
                      <a:pt x="1707832" y="365760"/>
                      <a:pt x="1707832" y="368617"/>
                    </a:cubicBezTo>
                    <a:lnTo>
                      <a:pt x="1682115" y="465772"/>
                    </a:lnTo>
                    <a:cubicBezTo>
                      <a:pt x="1681163" y="468630"/>
                      <a:pt x="1679257" y="469582"/>
                      <a:pt x="1676400" y="469582"/>
                    </a:cubicBezTo>
                    <a:cubicBezTo>
                      <a:pt x="1673543" y="468630"/>
                      <a:pt x="1672590" y="466725"/>
                      <a:pt x="1672590" y="463867"/>
                    </a:cubicBezTo>
                    <a:lnTo>
                      <a:pt x="1696402" y="371475"/>
                    </a:lnTo>
                    <a:lnTo>
                      <a:pt x="1606868" y="347663"/>
                    </a:lnTo>
                    <a:lnTo>
                      <a:pt x="1606868" y="347663"/>
                    </a:lnTo>
                    <a:close/>
                    <a:moveTo>
                      <a:pt x="1413510" y="1457325"/>
                    </a:moveTo>
                    <a:cubicBezTo>
                      <a:pt x="1414463" y="1454467"/>
                      <a:pt x="1416368" y="1453515"/>
                      <a:pt x="1419225" y="1453515"/>
                    </a:cubicBezTo>
                    <a:cubicBezTo>
                      <a:pt x="1422082" y="1454467"/>
                      <a:pt x="1423035" y="1456373"/>
                      <a:pt x="1423035" y="1459230"/>
                    </a:cubicBezTo>
                    <a:lnTo>
                      <a:pt x="1397318" y="1556385"/>
                    </a:lnTo>
                    <a:cubicBezTo>
                      <a:pt x="1396365" y="1559242"/>
                      <a:pt x="1394460" y="1560195"/>
                      <a:pt x="1391602" y="1560195"/>
                    </a:cubicBezTo>
                    <a:lnTo>
                      <a:pt x="1296352" y="1535430"/>
                    </a:lnTo>
                    <a:cubicBezTo>
                      <a:pt x="1293495" y="1534478"/>
                      <a:pt x="1292543" y="1532573"/>
                      <a:pt x="1292543" y="1529715"/>
                    </a:cubicBezTo>
                    <a:cubicBezTo>
                      <a:pt x="1293495" y="1526857"/>
                      <a:pt x="1295400" y="1525905"/>
                      <a:pt x="1298257" y="1525905"/>
                    </a:cubicBezTo>
                    <a:lnTo>
                      <a:pt x="1389697" y="1549717"/>
                    </a:lnTo>
                    <a:lnTo>
                      <a:pt x="1413510" y="1457325"/>
                    </a:lnTo>
                    <a:lnTo>
                      <a:pt x="1413510" y="1457325"/>
                    </a:lnTo>
                    <a:close/>
                    <a:moveTo>
                      <a:pt x="100965" y="1212532"/>
                    </a:moveTo>
                    <a:cubicBezTo>
                      <a:pt x="103822" y="1213485"/>
                      <a:pt x="104775" y="1215390"/>
                      <a:pt x="104775" y="1218248"/>
                    </a:cubicBezTo>
                    <a:cubicBezTo>
                      <a:pt x="103822" y="1221105"/>
                      <a:pt x="101917" y="1222057"/>
                      <a:pt x="99060" y="1222057"/>
                    </a:cubicBezTo>
                    <a:lnTo>
                      <a:pt x="3810" y="1197292"/>
                    </a:lnTo>
                    <a:cubicBezTo>
                      <a:pt x="952" y="1196340"/>
                      <a:pt x="0" y="1194435"/>
                      <a:pt x="0" y="1191578"/>
                    </a:cubicBezTo>
                    <a:lnTo>
                      <a:pt x="25717" y="1094423"/>
                    </a:lnTo>
                    <a:cubicBezTo>
                      <a:pt x="26670" y="1091565"/>
                      <a:pt x="28575" y="1090613"/>
                      <a:pt x="31432" y="1090613"/>
                    </a:cubicBezTo>
                    <a:cubicBezTo>
                      <a:pt x="34290" y="1091565"/>
                      <a:pt x="35242" y="1093470"/>
                      <a:pt x="35242" y="1096328"/>
                    </a:cubicBezTo>
                    <a:lnTo>
                      <a:pt x="11430" y="1188720"/>
                    </a:lnTo>
                    <a:lnTo>
                      <a:pt x="100965" y="121253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9"/>
              <p:cNvSpPr/>
              <p:nvPr/>
            </p:nvSpPr>
            <p:spPr>
              <a:xfrm>
                <a:off x="6722322" y="3787669"/>
                <a:ext cx="309455" cy="309455"/>
              </a:xfrm>
              <a:custGeom>
                <a:avLst/>
                <a:gdLst/>
                <a:ahLst/>
                <a:cxnLst/>
                <a:rect l="l" t="t" r="r" b="b"/>
                <a:pathLst>
                  <a:path w="309455" h="309455" extrusionOk="0">
                    <a:moveTo>
                      <a:pt x="193780" y="5185"/>
                    </a:moveTo>
                    <a:cubicBezTo>
                      <a:pt x="276648" y="27093"/>
                      <a:pt x="326178" y="110913"/>
                      <a:pt x="304270" y="193780"/>
                    </a:cubicBezTo>
                    <a:cubicBezTo>
                      <a:pt x="282363" y="276648"/>
                      <a:pt x="198543" y="326178"/>
                      <a:pt x="115675" y="304270"/>
                    </a:cubicBezTo>
                    <a:cubicBezTo>
                      <a:pt x="32808" y="282363"/>
                      <a:pt x="-16722" y="198543"/>
                      <a:pt x="5185" y="115675"/>
                    </a:cubicBezTo>
                    <a:cubicBezTo>
                      <a:pt x="27093" y="32808"/>
                      <a:pt x="111865" y="-16722"/>
                      <a:pt x="193780" y="518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9"/>
              <p:cNvSpPr/>
              <p:nvPr/>
            </p:nvSpPr>
            <p:spPr>
              <a:xfrm>
                <a:off x="6794396" y="3858791"/>
                <a:ext cx="167212" cy="167212"/>
              </a:xfrm>
              <a:custGeom>
                <a:avLst/>
                <a:gdLst/>
                <a:ahLst/>
                <a:cxnLst/>
                <a:rect l="l" t="t" r="r" b="b"/>
                <a:pathLst>
                  <a:path w="167212" h="167212" extrusionOk="0">
                    <a:moveTo>
                      <a:pt x="104561" y="2644"/>
                    </a:moveTo>
                    <a:cubicBezTo>
                      <a:pt x="149329" y="14074"/>
                      <a:pt x="175998" y="59794"/>
                      <a:pt x="164569" y="104561"/>
                    </a:cubicBezTo>
                    <a:cubicBezTo>
                      <a:pt x="153139" y="149329"/>
                      <a:pt x="107419" y="175999"/>
                      <a:pt x="62651" y="164569"/>
                    </a:cubicBezTo>
                    <a:cubicBezTo>
                      <a:pt x="17884" y="153139"/>
                      <a:pt x="-8786" y="107419"/>
                      <a:pt x="2644" y="62651"/>
                    </a:cubicBezTo>
                    <a:cubicBezTo>
                      <a:pt x="14073" y="17884"/>
                      <a:pt x="59794" y="-8786"/>
                      <a:pt x="104561" y="26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p9"/>
              <p:cNvSpPr/>
              <p:nvPr/>
            </p:nvSpPr>
            <p:spPr>
              <a:xfrm>
                <a:off x="6610223" y="3390773"/>
                <a:ext cx="535559" cy="1103249"/>
              </a:xfrm>
              <a:custGeom>
                <a:avLst/>
                <a:gdLst/>
                <a:ahLst/>
                <a:cxnLst/>
                <a:rect l="l" t="t" r="r" b="b"/>
                <a:pathLst>
                  <a:path w="535559" h="1103249" extrusionOk="0">
                    <a:moveTo>
                      <a:pt x="271590" y="109664"/>
                    </a:moveTo>
                    <a:cubicBezTo>
                      <a:pt x="341122" y="127762"/>
                      <a:pt x="410655" y="145860"/>
                      <a:pt x="480187" y="163957"/>
                    </a:cubicBezTo>
                    <a:cubicBezTo>
                      <a:pt x="499237" y="168719"/>
                      <a:pt x="510667" y="188722"/>
                      <a:pt x="505905" y="207772"/>
                    </a:cubicBezTo>
                    <a:lnTo>
                      <a:pt x="505905" y="207772"/>
                    </a:lnTo>
                    <a:cubicBezTo>
                      <a:pt x="501142" y="226822"/>
                      <a:pt x="481140" y="238252"/>
                      <a:pt x="463042" y="233489"/>
                    </a:cubicBezTo>
                    <a:cubicBezTo>
                      <a:pt x="393509" y="215392"/>
                      <a:pt x="323977" y="197294"/>
                      <a:pt x="254445" y="179197"/>
                    </a:cubicBezTo>
                    <a:cubicBezTo>
                      <a:pt x="235395" y="174435"/>
                      <a:pt x="223965" y="154432"/>
                      <a:pt x="228727" y="136335"/>
                    </a:cubicBezTo>
                    <a:lnTo>
                      <a:pt x="228727" y="136335"/>
                    </a:lnTo>
                    <a:cubicBezTo>
                      <a:pt x="233490" y="116332"/>
                      <a:pt x="252540" y="104902"/>
                      <a:pt x="271590" y="109664"/>
                    </a:cubicBezTo>
                    <a:lnTo>
                      <a:pt x="271590" y="109664"/>
                    </a:lnTo>
                    <a:close/>
                    <a:moveTo>
                      <a:pt x="72517" y="870712"/>
                    </a:moveTo>
                    <a:cubicBezTo>
                      <a:pt x="142049" y="888809"/>
                      <a:pt x="211582" y="906907"/>
                      <a:pt x="281115" y="925005"/>
                    </a:cubicBezTo>
                    <a:cubicBezTo>
                      <a:pt x="300165" y="929767"/>
                      <a:pt x="311595" y="949770"/>
                      <a:pt x="306832" y="967867"/>
                    </a:cubicBezTo>
                    <a:lnTo>
                      <a:pt x="306832" y="967867"/>
                    </a:lnTo>
                    <a:cubicBezTo>
                      <a:pt x="302070" y="986917"/>
                      <a:pt x="282067" y="998347"/>
                      <a:pt x="263970" y="993584"/>
                    </a:cubicBezTo>
                    <a:cubicBezTo>
                      <a:pt x="194437" y="975487"/>
                      <a:pt x="124905" y="957390"/>
                      <a:pt x="55372" y="939292"/>
                    </a:cubicBezTo>
                    <a:cubicBezTo>
                      <a:pt x="36322" y="934530"/>
                      <a:pt x="24892" y="914527"/>
                      <a:pt x="29655" y="896430"/>
                    </a:cubicBezTo>
                    <a:lnTo>
                      <a:pt x="29655" y="896430"/>
                    </a:lnTo>
                    <a:cubicBezTo>
                      <a:pt x="33464" y="876427"/>
                      <a:pt x="53467" y="864997"/>
                      <a:pt x="72517" y="870712"/>
                    </a:cubicBezTo>
                    <a:lnTo>
                      <a:pt x="72517" y="870712"/>
                    </a:lnTo>
                    <a:close/>
                    <a:moveTo>
                      <a:pt x="43942" y="978345"/>
                    </a:moveTo>
                    <a:cubicBezTo>
                      <a:pt x="24892" y="973582"/>
                      <a:pt x="5842" y="985012"/>
                      <a:pt x="1080" y="1004062"/>
                    </a:cubicBezTo>
                    <a:lnTo>
                      <a:pt x="1080" y="1004062"/>
                    </a:lnTo>
                    <a:cubicBezTo>
                      <a:pt x="-3683" y="1023112"/>
                      <a:pt x="7747" y="1042162"/>
                      <a:pt x="26797" y="1047877"/>
                    </a:cubicBezTo>
                    <a:lnTo>
                      <a:pt x="235395" y="1102170"/>
                    </a:lnTo>
                    <a:cubicBezTo>
                      <a:pt x="254445" y="1106932"/>
                      <a:pt x="273495" y="1095502"/>
                      <a:pt x="278257" y="1076452"/>
                    </a:cubicBezTo>
                    <a:lnTo>
                      <a:pt x="278257" y="1076452"/>
                    </a:lnTo>
                    <a:cubicBezTo>
                      <a:pt x="283020" y="1057402"/>
                      <a:pt x="271590" y="1038352"/>
                      <a:pt x="252540" y="1032637"/>
                    </a:cubicBezTo>
                    <a:lnTo>
                      <a:pt x="43942" y="978345"/>
                    </a:lnTo>
                    <a:lnTo>
                      <a:pt x="43942" y="978345"/>
                    </a:lnTo>
                    <a:close/>
                    <a:moveTo>
                      <a:pt x="101092" y="762127"/>
                    </a:moveTo>
                    <a:cubicBezTo>
                      <a:pt x="82042" y="757365"/>
                      <a:pt x="62992" y="768795"/>
                      <a:pt x="58230" y="787845"/>
                    </a:cubicBezTo>
                    <a:lnTo>
                      <a:pt x="58230" y="787845"/>
                    </a:lnTo>
                    <a:cubicBezTo>
                      <a:pt x="53467" y="806895"/>
                      <a:pt x="64897" y="825945"/>
                      <a:pt x="83947" y="831659"/>
                    </a:cubicBezTo>
                    <a:lnTo>
                      <a:pt x="292545" y="885952"/>
                    </a:lnTo>
                    <a:cubicBezTo>
                      <a:pt x="311595" y="890715"/>
                      <a:pt x="330645" y="879284"/>
                      <a:pt x="336359" y="860234"/>
                    </a:cubicBezTo>
                    <a:lnTo>
                      <a:pt x="336359" y="860234"/>
                    </a:lnTo>
                    <a:cubicBezTo>
                      <a:pt x="341122" y="841184"/>
                      <a:pt x="329692" y="822134"/>
                      <a:pt x="310642" y="817372"/>
                    </a:cubicBezTo>
                    <a:lnTo>
                      <a:pt x="101092" y="762127"/>
                    </a:lnTo>
                    <a:lnTo>
                      <a:pt x="101092" y="762127"/>
                    </a:lnTo>
                    <a:close/>
                    <a:moveTo>
                      <a:pt x="243015" y="218249"/>
                    </a:moveTo>
                    <a:cubicBezTo>
                      <a:pt x="223965" y="213487"/>
                      <a:pt x="204915" y="224917"/>
                      <a:pt x="199199" y="243967"/>
                    </a:cubicBezTo>
                    <a:lnTo>
                      <a:pt x="199199" y="243967"/>
                    </a:lnTo>
                    <a:cubicBezTo>
                      <a:pt x="194437" y="263017"/>
                      <a:pt x="205867" y="282067"/>
                      <a:pt x="224917" y="286830"/>
                    </a:cubicBezTo>
                    <a:lnTo>
                      <a:pt x="433515" y="341122"/>
                    </a:lnTo>
                    <a:cubicBezTo>
                      <a:pt x="452565" y="345885"/>
                      <a:pt x="471615" y="334455"/>
                      <a:pt x="476377" y="315405"/>
                    </a:cubicBezTo>
                    <a:lnTo>
                      <a:pt x="476377" y="315405"/>
                    </a:lnTo>
                    <a:cubicBezTo>
                      <a:pt x="481140" y="296355"/>
                      <a:pt x="469709" y="277305"/>
                      <a:pt x="450659" y="272542"/>
                    </a:cubicBezTo>
                    <a:lnTo>
                      <a:pt x="243015" y="218249"/>
                    </a:lnTo>
                    <a:lnTo>
                      <a:pt x="243015" y="218249"/>
                    </a:lnTo>
                    <a:close/>
                    <a:moveTo>
                      <a:pt x="300165" y="1080"/>
                    </a:moveTo>
                    <a:cubicBezTo>
                      <a:pt x="281115" y="-3683"/>
                      <a:pt x="262065" y="7747"/>
                      <a:pt x="257302" y="26797"/>
                    </a:cubicBezTo>
                    <a:lnTo>
                      <a:pt x="257302" y="26797"/>
                    </a:lnTo>
                    <a:cubicBezTo>
                      <a:pt x="252540" y="45847"/>
                      <a:pt x="263970" y="64897"/>
                      <a:pt x="283020" y="69660"/>
                    </a:cubicBezTo>
                    <a:lnTo>
                      <a:pt x="491617" y="123952"/>
                    </a:lnTo>
                    <a:cubicBezTo>
                      <a:pt x="510667" y="128714"/>
                      <a:pt x="529717" y="117285"/>
                      <a:pt x="534480" y="98235"/>
                    </a:cubicBezTo>
                    <a:lnTo>
                      <a:pt x="534480" y="98235"/>
                    </a:lnTo>
                    <a:cubicBezTo>
                      <a:pt x="539242" y="79185"/>
                      <a:pt x="527812" y="60135"/>
                      <a:pt x="508762" y="55372"/>
                    </a:cubicBezTo>
                    <a:lnTo>
                      <a:pt x="300165" y="108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" name="Google Shape;277;p9"/>
          <p:cNvGrpSpPr/>
          <p:nvPr/>
        </p:nvGrpSpPr>
        <p:grpSpPr>
          <a:xfrm>
            <a:off x="2095280" y="752394"/>
            <a:ext cx="530826" cy="730300"/>
            <a:chOff x="3426491" y="5931793"/>
            <a:chExt cx="814775" cy="842265"/>
          </a:xfrm>
        </p:grpSpPr>
        <p:sp>
          <p:nvSpPr>
            <p:cNvPr id="278" name="Google Shape;278;p9"/>
            <p:cNvSpPr/>
            <p:nvPr/>
          </p:nvSpPr>
          <p:spPr>
            <a:xfrm>
              <a:off x="3538472" y="5931793"/>
              <a:ext cx="702794" cy="796355"/>
            </a:xfrm>
            <a:custGeom>
              <a:avLst/>
              <a:gdLst/>
              <a:ahLst/>
              <a:cxnLst/>
              <a:rect l="l" t="t" r="r" b="b"/>
              <a:pathLst>
                <a:path w="408008" h="462325" extrusionOk="0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3426491" y="5977703"/>
              <a:ext cx="702794" cy="796355"/>
            </a:xfrm>
            <a:custGeom>
              <a:avLst/>
              <a:gdLst/>
              <a:ahLst/>
              <a:cxnLst/>
              <a:rect l="l" t="t" r="r" b="b"/>
              <a:pathLst>
                <a:path w="408008" h="462325" extrusionOk="0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" name="Google Shape;280;p9"/>
          <p:cNvGrpSpPr/>
          <p:nvPr/>
        </p:nvGrpSpPr>
        <p:grpSpPr>
          <a:xfrm rot="2872752">
            <a:off x="8419767" y="5734985"/>
            <a:ext cx="478064" cy="811921"/>
            <a:chOff x="6286819" y="3044637"/>
            <a:chExt cx="551300" cy="1248275"/>
          </a:xfrm>
        </p:grpSpPr>
        <p:sp>
          <p:nvSpPr>
            <p:cNvPr id="281" name="Google Shape;281;p9"/>
            <p:cNvSpPr/>
            <p:nvPr/>
          </p:nvSpPr>
          <p:spPr>
            <a:xfrm>
              <a:off x="6319036" y="3044637"/>
              <a:ext cx="519083" cy="1215167"/>
            </a:xfrm>
            <a:custGeom>
              <a:avLst/>
              <a:gdLst/>
              <a:ahLst/>
              <a:cxnLst/>
              <a:rect l="l" t="t" r="r" b="b"/>
              <a:pathLst>
                <a:path w="519083" h="1215167" extrusionOk="0">
                  <a:moveTo>
                    <a:pt x="11490" y="0"/>
                  </a:moveTo>
                  <a:lnTo>
                    <a:pt x="47820" y="70316"/>
                  </a:lnTo>
                  <a:lnTo>
                    <a:pt x="59088" y="65654"/>
                  </a:lnTo>
                  <a:lnTo>
                    <a:pt x="163692" y="225829"/>
                  </a:lnTo>
                  <a:lnTo>
                    <a:pt x="163985" y="225711"/>
                  </a:lnTo>
                  <a:lnTo>
                    <a:pt x="519083" y="1105440"/>
                  </a:lnTo>
                  <a:lnTo>
                    <a:pt x="507382" y="1110163"/>
                  </a:lnTo>
                  <a:lnTo>
                    <a:pt x="515051" y="1136787"/>
                  </a:lnTo>
                  <a:cubicBezTo>
                    <a:pt x="521437" y="1174179"/>
                    <a:pt x="513744" y="1205570"/>
                    <a:pt x="494048" y="1212956"/>
                  </a:cubicBezTo>
                  <a:cubicBezTo>
                    <a:pt x="480917" y="1218700"/>
                    <a:pt x="464503" y="1212956"/>
                    <a:pt x="448705" y="1199210"/>
                  </a:cubicBezTo>
                  <a:lnTo>
                    <a:pt x="414056" y="1147834"/>
                  </a:lnTo>
                  <a:lnTo>
                    <a:pt x="401888" y="1152746"/>
                  </a:lnTo>
                  <a:lnTo>
                    <a:pt x="47051" y="273665"/>
                  </a:lnTo>
                  <a:lnTo>
                    <a:pt x="45958" y="274105"/>
                  </a:lnTo>
                  <a:lnTo>
                    <a:pt x="11490" y="85350"/>
                  </a:lnTo>
                  <a:lnTo>
                    <a:pt x="22212" y="8091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" name="Google Shape;282;p9"/>
            <p:cNvGrpSpPr/>
            <p:nvPr/>
          </p:nvGrpSpPr>
          <p:grpSpPr>
            <a:xfrm>
              <a:off x="6286819" y="3077746"/>
              <a:ext cx="519766" cy="1215166"/>
              <a:chOff x="6072187" y="3225165"/>
              <a:chExt cx="301629" cy="705180"/>
            </a:xfrm>
          </p:grpSpPr>
          <p:sp>
            <p:nvSpPr>
              <p:cNvPr id="283" name="Google Shape;283;p9"/>
              <p:cNvSpPr/>
              <p:nvPr/>
            </p:nvSpPr>
            <p:spPr>
              <a:xfrm>
                <a:off x="6300658" y="3817288"/>
                <a:ext cx="71695" cy="113057"/>
              </a:xfrm>
              <a:custGeom>
                <a:avLst/>
                <a:gdLst/>
                <a:ahLst/>
                <a:cxnLst/>
                <a:rect l="l" t="t" r="r" b="b"/>
                <a:pathLst>
                  <a:path w="71695" h="113057" extrusionOk="0">
                    <a:moveTo>
                      <a:pt x="13464" y="1284"/>
                    </a:moveTo>
                    <a:cubicBezTo>
                      <a:pt x="28704" y="-5384"/>
                      <a:pt x="51564" y="14619"/>
                      <a:pt x="63947" y="45099"/>
                    </a:cubicBezTo>
                    <a:cubicBezTo>
                      <a:pt x="76329" y="75579"/>
                      <a:pt x="73472" y="106059"/>
                      <a:pt x="58232" y="111774"/>
                    </a:cubicBezTo>
                    <a:cubicBezTo>
                      <a:pt x="42992" y="118441"/>
                      <a:pt x="20132" y="98439"/>
                      <a:pt x="7749" y="67959"/>
                    </a:cubicBezTo>
                    <a:cubicBezTo>
                      <a:pt x="-4633" y="37479"/>
                      <a:pt x="-1776" y="7951"/>
                      <a:pt x="13464" y="128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9"/>
              <p:cNvSpPr/>
              <p:nvPr/>
            </p:nvSpPr>
            <p:spPr>
              <a:xfrm rot="-1320846">
                <a:off x="6199891" y="3349771"/>
                <a:ext cx="73373" cy="550784"/>
              </a:xfrm>
              <a:custGeom>
                <a:avLst/>
                <a:gdLst/>
                <a:ahLst/>
                <a:cxnLst/>
                <a:rect l="l" t="t" r="r" b="b"/>
                <a:pathLst>
                  <a:path w="73341" h="550541" extrusionOk="0">
                    <a:moveTo>
                      <a:pt x="0" y="0"/>
                    </a:moveTo>
                    <a:lnTo>
                      <a:pt x="73342" y="0"/>
                    </a:lnTo>
                    <a:lnTo>
                      <a:pt x="73342" y="550541"/>
                    </a:lnTo>
                    <a:lnTo>
                      <a:pt x="0" y="55054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9"/>
              <p:cNvSpPr/>
              <p:nvPr/>
            </p:nvSpPr>
            <p:spPr>
              <a:xfrm>
                <a:off x="6072187" y="3225165"/>
                <a:ext cx="36194" cy="64769"/>
              </a:xfrm>
              <a:custGeom>
                <a:avLst/>
                <a:gdLst/>
                <a:ahLst/>
                <a:cxnLst/>
                <a:rect l="l" t="t" r="r" b="b"/>
                <a:pathLst>
                  <a:path w="36194" h="64769" extrusionOk="0">
                    <a:moveTo>
                      <a:pt x="18097" y="64770"/>
                    </a:moveTo>
                    <a:lnTo>
                      <a:pt x="36195" y="57150"/>
                    </a:lnTo>
                    <a:lnTo>
                      <a:pt x="6668" y="0"/>
                    </a:lnTo>
                    <a:lnTo>
                      <a:pt x="0" y="285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9"/>
              <p:cNvSpPr/>
              <p:nvPr/>
            </p:nvSpPr>
            <p:spPr>
              <a:xfrm>
                <a:off x="6078855" y="3263265"/>
                <a:ext cx="88582" cy="120967"/>
              </a:xfrm>
              <a:custGeom>
                <a:avLst/>
                <a:gdLst/>
                <a:ahLst/>
                <a:cxnLst/>
                <a:rect l="l" t="t" r="r" b="b"/>
                <a:pathLst>
                  <a:path w="88582" h="120967" extrusionOk="0">
                    <a:moveTo>
                      <a:pt x="20002" y="120967"/>
                    </a:moveTo>
                    <a:lnTo>
                      <a:pt x="88582" y="93345"/>
                    </a:lnTo>
                    <a:lnTo>
                      <a:pt x="27622" y="0"/>
                    </a:lnTo>
                    <a:lnTo>
                      <a:pt x="0" y="114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" name="Google Shape;287;p9"/>
          <p:cNvGrpSpPr/>
          <p:nvPr/>
        </p:nvGrpSpPr>
        <p:grpSpPr>
          <a:xfrm rot="1184696">
            <a:off x="167869" y="4812242"/>
            <a:ext cx="1013285" cy="1228959"/>
            <a:chOff x="1731097" y="2015405"/>
            <a:chExt cx="1555300" cy="1417300"/>
          </a:xfrm>
        </p:grpSpPr>
        <p:sp>
          <p:nvSpPr>
            <p:cNvPr id="288" name="Google Shape;288;p9"/>
            <p:cNvSpPr/>
            <p:nvPr/>
          </p:nvSpPr>
          <p:spPr>
            <a:xfrm>
              <a:off x="1801240" y="2015405"/>
              <a:ext cx="1485157" cy="1389997"/>
            </a:xfrm>
            <a:custGeom>
              <a:avLst/>
              <a:gdLst/>
              <a:ahLst/>
              <a:cxnLst/>
              <a:rect l="l" t="t" r="r" b="b"/>
              <a:pathLst>
                <a:path w="862210" h="806965" extrusionOk="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1731097" y="2042708"/>
              <a:ext cx="1485157" cy="1389997"/>
            </a:xfrm>
            <a:custGeom>
              <a:avLst/>
              <a:gdLst/>
              <a:ahLst/>
              <a:cxnLst/>
              <a:rect l="l" t="t" r="r" b="b"/>
              <a:pathLst>
                <a:path w="862210" h="806965" extrusionOk="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1770364" y="2080044"/>
              <a:ext cx="1405305" cy="1310435"/>
            </a:xfrm>
            <a:custGeom>
              <a:avLst/>
              <a:gdLst/>
              <a:ahLst/>
              <a:cxnLst/>
              <a:rect l="l" t="t" r="r" b="b"/>
              <a:pathLst>
                <a:path w="815852" h="760775" extrusionOk="0">
                  <a:moveTo>
                    <a:pt x="4459" y="266564"/>
                  </a:moveTo>
                  <a:lnTo>
                    <a:pt x="75896" y="178934"/>
                  </a:lnTo>
                  <a:lnTo>
                    <a:pt x="84469" y="185601"/>
                  </a:lnTo>
                  <a:cubicBezTo>
                    <a:pt x="93041" y="192269"/>
                    <a:pt x="105424" y="191316"/>
                    <a:pt x="112091" y="182744"/>
                  </a:cubicBezTo>
                  <a:lnTo>
                    <a:pt x="155906" y="128451"/>
                  </a:lnTo>
                  <a:cubicBezTo>
                    <a:pt x="162574" y="119879"/>
                    <a:pt x="161621" y="107497"/>
                    <a:pt x="153049" y="100829"/>
                  </a:cubicBezTo>
                  <a:lnTo>
                    <a:pt x="144476" y="94161"/>
                  </a:lnTo>
                  <a:lnTo>
                    <a:pt x="215914" y="6531"/>
                  </a:lnTo>
                  <a:cubicBezTo>
                    <a:pt x="222581" y="-1089"/>
                    <a:pt x="233059" y="-2041"/>
                    <a:pt x="240679" y="3674"/>
                  </a:cubicBezTo>
                  <a:lnTo>
                    <a:pt x="809321" y="470399"/>
                  </a:lnTo>
                  <a:cubicBezTo>
                    <a:pt x="816941" y="477066"/>
                    <a:pt x="817894" y="487544"/>
                    <a:pt x="812179" y="495164"/>
                  </a:cubicBezTo>
                  <a:lnTo>
                    <a:pt x="599771" y="754244"/>
                  </a:lnTo>
                  <a:cubicBezTo>
                    <a:pt x="593104" y="761864"/>
                    <a:pt x="582626" y="762816"/>
                    <a:pt x="575006" y="757102"/>
                  </a:cubicBezTo>
                  <a:lnTo>
                    <a:pt x="6364" y="290376"/>
                  </a:lnTo>
                  <a:cubicBezTo>
                    <a:pt x="-1256" y="285614"/>
                    <a:pt x="-2209" y="274184"/>
                    <a:pt x="4459" y="2665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1" name="Google Shape;291;p9"/>
          <p:cNvSpPr txBox="1">
            <a:spLocks noGrp="1"/>
          </p:cNvSpPr>
          <p:nvPr>
            <p:ph type="title"/>
          </p:nvPr>
        </p:nvSpPr>
        <p:spPr>
          <a:xfrm>
            <a:off x="1114875" y="1890700"/>
            <a:ext cx="62049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2" name="Google Shape;292;p9"/>
          <p:cNvSpPr txBox="1">
            <a:spLocks noGrp="1"/>
          </p:cNvSpPr>
          <p:nvPr>
            <p:ph type="body" idx="1"/>
          </p:nvPr>
        </p:nvSpPr>
        <p:spPr>
          <a:xfrm>
            <a:off x="1114875" y="3002700"/>
            <a:ext cx="6204900" cy="34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6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0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5" name="Google Shape;295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DD4AFC6-ECE5-4BC6-8F87-4E5FA29037F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oogle Shape;296;p10"/>
          <p:cNvGrpSpPr/>
          <p:nvPr/>
        </p:nvGrpSpPr>
        <p:grpSpPr>
          <a:xfrm>
            <a:off x="2692027" y="-209749"/>
            <a:ext cx="3919687" cy="1876508"/>
            <a:chOff x="2882675" y="129528"/>
            <a:chExt cx="6946105" cy="2493146"/>
          </a:xfrm>
        </p:grpSpPr>
        <p:sp>
          <p:nvSpPr>
            <p:cNvPr id="297" name="Google Shape;297;p10"/>
            <p:cNvSpPr/>
            <p:nvPr/>
          </p:nvSpPr>
          <p:spPr>
            <a:xfrm>
              <a:off x="3974985" y="129528"/>
              <a:ext cx="5853795" cy="1669285"/>
            </a:xfrm>
            <a:custGeom>
              <a:avLst/>
              <a:gdLst/>
              <a:ahLst/>
              <a:cxnLst/>
              <a:rect l="l" t="t" r="r" b="b"/>
              <a:pathLst>
                <a:path w="6540553" h="1582261" extrusionOk="0">
                  <a:moveTo>
                    <a:pt x="78785" y="0"/>
                  </a:moveTo>
                  <a:lnTo>
                    <a:pt x="6473483" y="0"/>
                  </a:lnTo>
                  <a:lnTo>
                    <a:pt x="6540553" y="216185"/>
                  </a:lnTo>
                  <a:lnTo>
                    <a:pt x="5549124" y="1576602"/>
                  </a:lnTo>
                  <a:lnTo>
                    <a:pt x="891252" y="1582261"/>
                  </a:lnTo>
                  <a:lnTo>
                    <a:pt x="0" y="199210"/>
                  </a:lnTo>
                  <a:lnTo>
                    <a:pt x="787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0"/>
            <p:cNvSpPr/>
            <p:nvPr/>
          </p:nvSpPr>
          <p:spPr>
            <a:xfrm>
              <a:off x="5288893" y="1592328"/>
              <a:ext cx="1739122" cy="1030346"/>
            </a:xfrm>
            <a:custGeom>
              <a:avLst/>
              <a:gdLst/>
              <a:ahLst/>
              <a:cxnLst/>
              <a:rect l="l" t="t" r="r" b="b"/>
              <a:pathLst>
                <a:path w="1009650" h="598169" extrusionOk="0">
                  <a:moveTo>
                    <a:pt x="0" y="0"/>
                  </a:moveTo>
                  <a:lnTo>
                    <a:pt x="1009650" y="0"/>
                  </a:lnTo>
                  <a:lnTo>
                    <a:pt x="1009650" y="598170"/>
                  </a:lnTo>
                  <a:lnTo>
                    <a:pt x="0" y="59817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0"/>
            <p:cNvSpPr/>
            <p:nvPr/>
          </p:nvSpPr>
          <p:spPr>
            <a:xfrm>
              <a:off x="5288893" y="1592328"/>
              <a:ext cx="1739122" cy="602129"/>
            </a:xfrm>
            <a:custGeom>
              <a:avLst/>
              <a:gdLst/>
              <a:ahLst/>
              <a:cxnLst/>
              <a:rect l="l" t="t" r="r" b="b"/>
              <a:pathLst>
                <a:path w="1009650" h="349567" extrusionOk="0">
                  <a:moveTo>
                    <a:pt x="0" y="0"/>
                  </a:moveTo>
                  <a:lnTo>
                    <a:pt x="1009650" y="0"/>
                  </a:lnTo>
                  <a:lnTo>
                    <a:pt x="1009650" y="349568"/>
                  </a:lnTo>
                  <a:lnTo>
                    <a:pt x="0" y="3495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0"/>
            <p:cNvSpPr/>
            <p:nvPr/>
          </p:nvSpPr>
          <p:spPr>
            <a:xfrm>
              <a:off x="2882675" y="495907"/>
              <a:ext cx="6551239" cy="1450361"/>
            </a:xfrm>
            <a:custGeom>
              <a:avLst/>
              <a:gdLst/>
              <a:ahLst/>
              <a:cxnLst/>
              <a:rect l="l" t="t" r="r" b="b"/>
              <a:pathLst>
                <a:path w="3803332" h="842009" extrusionOk="0">
                  <a:moveTo>
                    <a:pt x="0" y="0"/>
                  </a:moveTo>
                  <a:lnTo>
                    <a:pt x="3803333" y="0"/>
                  </a:lnTo>
                  <a:lnTo>
                    <a:pt x="3286125" y="842010"/>
                  </a:lnTo>
                  <a:lnTo>
                    <a:pt x="517207" y="8420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2923708" y="563201"/>
              <a:ext cx="6467564" cy="1196056"/>
            </a:xfrm>
            <a:custGeom>
              <a:avLst/>
              <a:gdLst/>
              <a:ahLst/>
              <a:cxnLst/>
              <a:rect l="l" t="t" r="r" b="b"/>
              <a:pathLst>
                <a:path w="3754754" h="694372" extrusionOk="0">
                  <a:moveTo>
                    <a:pt x="3754755" y="0"/>
                  </a:moveTo>
                  <a:lnTo>
                    <a:pt x="3328035" y="694373"/>
                  </a:lnTo>
                  <a:lnTo>
                    <a:pt x="426720" y="694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2882675" y="364599"/>
              <a:ext cx="6551239" cy="131255"/>
            </a:xfrm>
            <a:custGeom>
              <a:avLst/>
              <a:gdLst/>
              <a:ahLst/>
              <a:cxnLst/>
              <a:rect l="l" t="t" r="r" b="b"/>
              <a:pathLst>
                <a:path w="3803332" h="76200" extrusionOk="0">
                  <a:moveTo>
                    <a:pt x="0" y="76200"/>
                  </a:moveTo>
                  <a:lnTo>
                    <a:pt x="3803333" y="76200"/>
                  </a:lnTo>
                  <a:lnTo>
                    <a:pt x="3756660" y="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oogle Shape;303;p10"/>
          <p:cNvGrpSpPr/>
          <p:nvPr/>
        </p:nvGrpSpPr>
        <p:grpSpPr>
          <a:xfrm rot="-410566">
            <a:off x="-281301" y="-33069"/>
            <a:ext cx="2333387" cy="2086801"/>
            <a:chOff x="1617511" y="3116363"/>
            <a:chExt cx="4137082" cy="2773939"/>
          </a:xfrm>
        </p:grpSpPr>
        <p:sp>
          <p:nvSpPr>
            <p:cNvPr id="304" name="Google Shape;304;p10"/>
            <p:cNvSpPr/>
            <p:nvPr/>
          </p:nvSpPr>
          <p:spPr>
            <a:xfrm rot="-1285870">
              <a:off x="1791766" y="3765879"/>
              <a:ext cx="3829995" cy="1451850"/>
            </a:xfrm>
            <a:custGeom>
              <a:avLst/>
              <a:gdLst/>
              <a:ahLst/>
              <a:cxnLst/>
              <a:rect l="l" t="t" r="r" b="b"/>
              <a:pathLst>
                <a:path w="2221295" h="842034" extrusionOk="0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0"/>
            <p:cNvSpPr/>
            <p:nvPr/>
          </p:nvSpPr>
          <p:spPr>
            <a:xfrm rot="-1285870">
              <a:off x="1750344" y="3788938"/>
              <a:ext cx="3829995" cy="1451850"/>
            </a:xfrm>
            <a:custGeom>
              <a:avLst/>
              <a:gdLst/>
              <a:ahLst/>
              <a:cxnLst/>
              <a:rect l="l" t="t" r="r" b="b"/>
              <a:pathLst>
                <a:path w="2221295" h="842034" extrusionOk="0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0"/>
            <p:cNvSpPr/>
            <p:nvPr/>
          </p:nvSpPr>
          <p:spPr>
            <a:xfrm>
              <a:off x="1748503" y="3281277"/>
              <a:ext cx="3796535" cy="2385549"/>
            </a:xfrm>
            <a:custGeom>
              <a:avLst/>
              <a:gdLst/>
              <a:ahLst/>
              <a:cxnLst/>
              <a:rect l="l" t="t" r="r" b="b"/>
              <a:pathLst>
                <a:path w="2204084" h="1384934" extrusionOk="0">
                  <a:moveTo>
                    <a:pt x="235268" y="829628"/>
                  </a:moveTo>
                  <a:cubicBezTo>
                    <a:pt x="277178" y="813435"/>
                    <a:pt x="319088" y="797243"/>
                    <a:pt x="360045" y="780097"/>
                  </a:cubicBezTo>
                  <a:cubicBezTo>
                    <a:pt x="371475" y="809625"/>
                    <a:pt x="383858" y="840105"/>
                    <a:pt x="395288" y="869632"/>
                  </a:cubicBezTo>
                  <a:cubicBezTo>
                    <a:pt x="353378" y="885825"/>
                    <a:pt x="311468" y="902018"/>
                    <a:pt x="270510" y="919163"/>
                  </a:cubicBezTo>
                  <a:cubicBezTo>
                    <a:pt x="258127" y="889635"/>
                    <a:pt x="246698" y="860107"/>
                    <a:pt x="235268" y="829628"/>
                  </a:cubicBezTo>
                  <a:lnTo>
                    <a:pt x="235268" y="829628"/>
                  </a:lnTo>
                  <a:close/>
                  <a:moveTo>
                    <a:pt x="183833" y="699135"/>
                  </a:moveTo>
                  <a:cubicBezTo>
                    <a:pt x="195263" y="728663"/>
                    <a:pt x="207645" y="759143"/>
                    <a:pt x="219075" y="788670"/>
                  </a:cubicBezTo>
                  <a:cubicBezTo>
                    <a:pt x="260985" y="772478"/>
                    <a:pt x="302895" y="756285"/>
                    <a:pt x="343853" y="739140"/>
                  </a:cubicBezTo>
                  <a:cubicBezTo>
                    <a:pt x="332423" y="709613"/>
                    <a:pt x="320040" y="679132"/>
                    <a:pt x="308610" y="649605"/>
                  </a:cubicBezTo>
                  <a:cubicBezTo>
                    <a:pt x="266700" y="665797"/>
                    <a:pt x="225743" y="681990"/>
                    <a:pt x="183833" y="699135"/>
                  </a:cubicBezTo>
                  <a:lnTo>
                    <a:pt x="183833" y="699135"/>
                  </a:lnTo>
                  <a:close/>
                  <a:moveTo>
                    <a:pt x="1838325" y="49530"/>
                  </a:moveTo>
                  <a:lnTo>
                    <a:pt x="1963103" y="0"/>
                  </a:lnTo>
                  <a:lnTo>
                    <a:pt x="1998345" y="89535"/>
                  </a:lnTo>
                  <a:lnTo>
                    <a:pt x="1873568" y="139065"/>
                  </a:lnTo>
                  <a:lnTo>
                    <a:pt x="1838325" y="49530"/>
                  </a:lnTo>
                  <a:lnTo>
                    <a:pt x="1838325" y="49530"/>
                  </a:lnTo>
                  <a:close/>
                  <a:moveTo>
                    <a:pt x="367665" y="626745"/>
                  </a:moveTo>
                  <a:cubicBezTo>
                    <a:pt x="409575" y="610553"/>
                    <a:pt x="451485" y="594360"/>
                    <a:pt x="492443" y="577215"/>
                  </a:cubicBezTo>
                  <a:cubicBezTo>
                    <a:pt x="503873" y="606743"/>
                    <a:pt x="516255" y="637222"/>
                    <a:pt x="527685" y="666750"/>
                  </a:cubicBezTo>
                  <a:cubicBezTo>
                    <a:pt x="485775" y="682943"/>
                    <a:pt x="443865" y="699135"/>
                    <a:pt x="402908" y="716280"/>
                  </a:cubicBezTo>
                  <a:cubicBezTo>
                    <a:pt x="391478" y="686753"/>
                    <a:pt x="379095" y="656272"/>
                    <a:pt x="367665" y="626745"/>
                  </a:cubicBezTo>
                  <a:lnTo>
                    <a:pt x="367665" y="626745"/>
                  </a:lnTo>
                  <a:close/>
                  <a:moveTo>
                    <a:pt x="551498" y="554355"/>
                  </a:moveTo>
                  <a:cubicBezTo>
                    <a:pt x="593408" y="538163"/>
                    <a:pt x="635318" y="521970"/>
                    <a:pt x="676275" y="504825"/>
                  </a:cubicBezTo>
                  <a:cubicBezTo>
                    <a:pt x="687705" y="534353"/>
                    <a:pt x="700088" y="564833"/>
                    <a:pt x="711518" y="594360"/>
                  </a:cubicBezTo>
                  <a:cubicBezTo>
                    <a:pt x="669608" y="610553"/>
                    <a:pt x="627698" y="626745"/>
                    <a:pt x="586740" y="643890"/>
                  </a:cubicBezTo>
                  <a:cubicBezTo>
                    <a:pt x="575310" y="614363"/>
                    <a:pt x="562928" y="584835"/>
                    <a:pt x="551498" y="554355"/>
                  </a:cubicBezTo>
                  <a:lnTo>
                    <a:pt x="551498" y="554355"/>
                  </a:lnTo>
                  <a:close/>
                  <a:moveTo>
                    <a:pt x="735330" y="481965"/>
                  </a:moveTo>
                  <a:cubicBezTo>
                    <a:pt x="777240" y="465772"/>
                    <a:pt x="819150" y="449580"/>
                    <a:pt x="860108" y="432435"/>
                  </a:cubicBezTo>
                  <a:cubicBezTo>
                    <a:pt x="871538" y="461963"/>
                    <a:pt x="883920" y="492442"/>
                    <a:pt x="895350" y="521970"/>
                  </a:cubicBezTo>
                  <a:cubicBezTo>
                    <a:pt x="853440" y="538163"/>
                    <a:pt x="811530" y="554355"/>
                    <a:pt x="770573" y="571500"/>
                  </a:cubicBezTo>
                  <a:cubicBezTo>
                    <a:pt x="759143" y="541972"/>
                    <a:pt x="746760" y="512445"/>
                    <a:pt x="735330" y="481965"/>
                  </a:cubicBezTo>
                  <a:lnTo>
                    <a:pt x="735330" y="481965"/>
                  </a:lnTo>
                  <a:close/>
                  <a:moveTo>
                    <a:pt x="919163" y="410528"/>
                  </a:moveTo>
                  <a:cubicBezTo>
                    <a:pt x="961073" y="394335"/>
                    <a:pt x="1002983" y="378142"/>
                    <a:pt x="1043940" y="360997"/>
                  </a:cubicBezTo>
                  <a:cubicBezTo>
                    <a:pt x="1055370" y="390525"/>
                    <a:pt x="1067753" y="421005"/>
                    <a:pt x="1079183" y="450533"/>
                  </a:cubicBezTo>
                  <a:cubicBezTo>
                    <a:pt x="1037273" y="466725"/>
                    <a:pt x="995363" y="482917"/>
                    <a:pt x="954405" y="500063"/>
                  </a:cubicBezTo>
                  <a:cubicBezTo>
                    <a:pt x="942975" y="469583"/>
                    <a:pt x="930593" y="440055"/>
                    <a:pt x="919163" y="410528"/>
                  </a:cubicBezTo>
                  <a:lnTo>
                    <a:pt x="919163" y="410528"/>
                  </a:lnTo>
                  <a:close/>
                  <a:moveTo>
                    <a:pt x="1102995" y="338138"/>
                  </a:moveTo>
                  <a:cubicBezTo>
                    <a:pt x="1144905" y="321945"/>
                    <a:pt x="1186815" y="305753"/>
                    <a:pt x="1227773" y="289560"/>
                  </a:cubicBezTo>
                  <a:cubicBezTo>
                    <a:pt x="1239203" y="319088"/>
                    <a:pt x="1251585" y="349567"/>
                    <a:pt x="1263015" y="379095"/>
                  </a:cubicBezTo>
                  <a:cubicBezTo>
                    <a:pt x="1221105" y="395288"/>
                    <a:pt x="1179195" y="411480"/>
                    <a:pt x="1138238" y="428625"/>
                  </a:cubicBezTo>
                  <a:cubicBezTo>
                    <a:pt x="1126808" y="398145"/>
                    <a:pt x="1114425" y="367665"/>
                    <a:pt x="1102995" y="338138"/>
                  </a:cubicBezTo>
                  <a:lnTo>
                    <a:pt x="1102995" y="338138"/>
                  </a:lnTo>
                  <a:close/>
                  <a:moveTo>
                    <a:pt x="1286828" y="265747"/>
                  </a:moveTo>
                  <a:cubicBezTo>
                    <a:pt x="1328738" y="249555"/>
                    <a:pt x="1370648" y="233363"/>
                    <a:pt x="1411605" y="216217"/>
                  </a:cubicBezTo>
                  <a:cubicBezTo>
                    <a:pt x="1423035" y="245745"/>
                    <a:pt x="1435418" y="276225"/>
                    <a:pt x="1446848" y="305753"/>
                  </a:cubicBezTo>
                  <a:cubicBezTo>
                    <a:pt x="1404938" y="321945"/>
                    <a:pt x="1363028" y="338138"/>
                    <a:pt x="1322070" y="355283"/>
                  </a:cubicBezTo>
                  <a:cubicBezTo>
                    <a:pt x="1310640" y="325755"/>
                    <a:pt x="1299210" y="296228"/>
                    <a:pt x="1286828" y="265747"/>
                  </a:cubicBezTo>
                  <a:lnTo>
                    <a:pt x="1286828" y="265747"/>
                  </a:lnTo>
                  <a:close/>
                  <a:moveTo>
                    <a:pt x="1470660" y="194310"/>
                  </a:moveTo>
                  <a:cubicBezTo>
                    <a:pt x="1512570" y="178117"/>
                    <a:pt x="1554480" y="161925"/>
                    <a:pt x="1595438" y="144780"/>
                  </a:cubicBezTo>
                  <a:cubicBezTo>
                    <a:pt x="1606868" y="174308"/>
                    <a:pt x="1619250" y="204788"/>
                    <a:pt x="1630680" y="234315"/>
                  </a:cubicBezTo>
                  <a:cubicBezTo>
                    <a:pt x="1588770" y="250508"/>
                    <a:pt x="1546860" y="266700"/>
                    <a:pt x="1505903" y="283845"/>
                  </a:cubicBezTo>
                  <a:cubicBezTo>
                    <a:pt x="1494473" y="253365"/>
                    <a:pt x="1483043" y="223838"/>
                    <a:pt x="1470660" y="194310"/>
                  </a:cubicBezTo>
                  <a:lnTo>
                    <a:pt x="1470660" y="194310"/>
                  </a:lnTo>
                  <a:close/>
                  <a:moveTo>
                    <a:pt x="1654493" y="121920"/>
                  </a:moveTo>
                  <a:cubicBezTo>
                    <a:pt x="1696403" y="105728"/>
                    <a:pt x="1738313" y="89535"/>
                    <a:pt x="1779270" y="72390"/>
                  </a:cubicBezTo>
                  <a:cubicBezTo>
                    <a:pt x="1790700" y="101917"/>
                    <a:pt x="1803083" y="132397"/>
                    <a:pt x="1814513" y="161925"/>
                  </a:cubicBezTo>
                  <a:cubicBezTo>
                    <a:pt x="1772603" y="178117"/>
                    <a:pt x="1730693" y="194310"/>
                    <a:pt x="1689735" y="211455"/>
                  </a:cubicBezTo>
                  <a:cubicBezTo>
                    <a:pt x="1678305" y="181928"/>
                    <a:pt x="1666875" y="151447"/>
                    <a:pt x="1654493" y="121920"/>
                  </a:cubicBezTo>
                  <a:lnTo>
                    <a:pt x="1654493" y="121920"/>
                  </a:lnTo>
                  <a:close/>
                  <a:moveTo>
                    <a:pt x="0" y="770572"/>
                  </a:moveTo>
                  <a:lnTo>
                    <a:pt x="124778" y="721043"/>
                  </a:lnTo>
                  <a:lnTo>
                    <a:pt x="160020" y="810578"/>
                  </a:lnTo>
                  <a:lnTo>
                    <a:pt x="35243" y="860107"/>
                  </a:lnTo>
                  <a:lnTo>
                    <a:pt x="0" y="770572"/>
                  </a:lnTo>
                  <a:lnTo>
                    <a:pt x="0" y="770572"/>
                  </a:lnTo>
                  <a:close/>
                  <a:moveTo>
                    <a:pt x="286703" y="961072"/>
                  </a:moveTo>
                  <a:cubicBezTo>
                    <a:pt x="298133" y="990600"/>
                    <a:pt x="310515" y="1021080"/>
                    <a:pt x="321945" y="1050607"/>
                  </a:cubicBezTo>
                  <a:cubicBezTo>
                    <a:pt x="363855" y="1034415"/>
                    <a:pt x="405765" y="1018222"/>
                    <a:pt x="446723" y="1001078"/>
                  </a:cubicBezTo>
                  <a:cubicBezTo>
                    <a:pt x="435293" y="971550"/>
                    <a:pt x="422910" y="941070"/>
                    <a:pt x="411480" y="911543"/>
                  </a:cubicBezTo>
                  <a:cubicBezTo>
                    <a:pt x="369570" y="928688"/>
                    <a:pt x="328613" y="944880"/>
                    <a:pt x="286703" y="961072"/>
                  </a:cubicBezTo>
                  <a:lnTo>
                    <a:pt x="286703" y="961072"/>
                  </a:lnTo>
                  <a:close/>
                  <a:moveTo>
                    <a:pt x="338138" y="1092518"/>
                  </a:moveTo>
                  <a:cubicBezTo>
                    <a:pt x="380048" y="1076325"/>
                    <a:pt x="421958" y="1060132"/>
                    <a:pt x="462915" y="1042988"/>
                  </a:cubicBezTo>
                  <a:cubicBezTo>
                    <a:pt x="474345" y="1072515"/>
                    <a:pt x="486728" y="1102995"/>
                    <a:pt x="498158" y="1132523"/>
                  </a:cubicBezTo>
                  <a:cubicBezTo>
                    <a:pt x="456248" y="1148715"/>
                    <a:pt x="414338" y="1164907"/>
                    <a:pt x="373380" y="1182053"/>
                  </a:cubicBezTo>
                  <a:cubicBezTo>
                    <a:pt x="360998" y="1151573"/>
                    <a:pt x="349568" y="1122045"/>
                    <a:pt x="338138" y="1092518"/>
                  </a:cubicBezTo>
                  <a:lnTo>
                    <a:pt x="338138" y="1092518"/>
                  </a:lnTo>
                  <a:close/>
                  <a:moveTo>
                    <a:pt x="389573" y="1223010"/>
                  </a:moveTo>
                  <a:cubicBezTo>
                    <a:pt x="401003" y="1252538"/>
                    <a:pt x="413385" y="1283018"/>
                    <a:pt x="424815" y="1312545"/>
                  </a:cubicBezTo>
                  <a:cubicBezTo>
                    <a:pt x="466725" y="1296353"/>
                    <a:pt x="508635" y="1280160"/>
                    <a:pt x="549593" y="1263968"/>
                  </a:cubicBezTo>
                  <a:cubicBezTo>
                    <a:pt x="538163" y="1234440"/>
                    <a:pt x="525780" y="1203960"/>
                    <a:pt x="514350" y="1174432"/>
                  </a:cubicBezTo>
                  <a:cubicBezTo>
                    <a:pt x="472440" y="1190625"/>
                    <a:pt x="431483" y="1206818"/>
                    <a:pt x="389573" y="1223010"/>
                  </a:cubicBezTo>
                  <a:lnTo>
                    <a:pt x="389573" y="1223010"/>
                  </a:lnTo>
                  <a:close/>
                  <a:moveTo>
                    <a:pt x="2044065" y="574358"/>
                  </a:moveTo>
                  <a:lnTo>
                    <a:pt x="2168843" y="524828"/>
                  </a:lnTo>
                  <a:lnTo>
                    <a:pt x="2204085" y="614363"/>
                  </a:lnTo>
                  <a:lnTo>
                    <a:pt x="2079308" y="663893"/>
                  </a:lnTo>
                  <a:lnTo>
                    <a:pt x="2044065" y="574358"/>
                  </a:lnTo>
                  <a:lnTo>
                    <a:pt x="2044065" y="574358"/>
                  </a:lnTo>
                  <a:close/>
                  <a:moveTo>
                    <a:pt x="573405" y="1151573"/>
                  </a:moveTo>
                  <a:cubicBezTo>
                    <a:pt x="615315" y="1135380"/>
                    <a:pt x="657225" y="1119188"/>
                    <a:pt x="698183" y="1102043"/>
                  </a:cubicBezTo>
                  <a:cubicBezTo>
                    <a:pt x="709613" y="1131570"/>
                    <a:pt x="721995" y="1162050"/>
                    <a:pt x="733425" y="1191578"/>
                  </a:cubicBezTo>
                  <a:cubicBezTo>
                    <a:pt x="691515" y="1207770"/>
                    <a:pt x="649605" y="1223963"/>
                    <a:pt x="608648" y="1241107"/>
                  </a:cubicBezTo>
                  <a:cubicBezTo>
                    <a:pt x="597218" y="1210628"/>
                    <a:pt x="584835" y="1181100"/>
                    <a:pt x="573405" y="1151573"/>
                  </a:cubicBezTo>
                  <a:lnTo>
                    <a:pt x="573405" y="1151573"/>
                  </a:lnTo>
                  <a:close/>
                  <a:moveTo>
                    <a:pt x="757238" y="1079182"/>
                  </a:moveTo>
                  <a:cubicBezTo>
                    <a:pt x="799148" y="1062990"/>
                    <a:pt x="841058" y="1046797"/>
                    <a:pt x="882015" y="1029653"/>
                  </a:cubicBezTo>
                  <a:cubicBezTo>
                    <a:pt x="893445" y="1059180"/>
                    <a:pt x="905828" y="1089660"/>
                    <a:pt x="917258" y="1119188"/>
                  </a:cubicBezTo>
                  <a:cubicBezTo>
                    <a:pt x="875348" y="1135380"/>
                    <a:pt x="833438" y="1151573"/>
                    <a:pt x="792480" y="1168718"/>
                  </a:cubicBezTo>
                  <a:cubicBezTo>
                    <a:pt x="781050" y="1139190"/>
                    <a:pt x="768668" y="1108710"/>
                    <a:pt x="757238" y="1079182"/>
                  </a:cubicBezTo>
                  <a:lnTo>
                    <a:pt x="757238" y="1079182"/>
                  </a:lnTo>
                  <a:close/>
                  <a:moveTo>
                    <a:pt x="941070" y="1006793"/>
                  </a:moveTo>
                  <a:cubicBezTo>
                    <a:pt x="982980" y="990600"/>
                    <a:pt x="1024890" y="974407"/>
                    <a:pt x="1065848" y="957263"/>
                  </a:cubicBezTo>
                  <a:cubicBezTo>
                    <a:pt x="1077278" y="986790"/>
                    <a:pt x="1089660" y="1017270"/>
                    <a:pt x="1101090" y="1046797"/>
                  </a:cubicBezTo>
                  <a:cubicBezTo>
                    <a:pt x="1059180" y="1062990"/>
                    <a:pt x="1017270" y="1079182"/>
                    <a:pt x="976313" y="1096328"/>
                  </a:cubicBezTo>
                  <a:cubicBezTo>
                    <a:pt x="964883" y="1066800"/>
                    <a:pt x="952500" y="1037272"/>
                    <a:pt x="941070" y="1006793"/>
                  </a:cubicBezTo>
                  <a:lnTo>
                    <a:pt x="941070" y="1006793"/>
                  </a:lnTo>
                  <a:close/>
                  <a:moveTo>
                    <a:pt x="1124903" y="935355"/>
                  </a:moveTo>
                  <a:cubicBezTo>
                    <a:pt x="1166813" y="919163"/>
                    <a:pt x="1208723" y="902970"/>
                    <a:pt x="1249680" y="885825"/>
                  </a:cubicBezTo>
                  <a:cubicBezTo>
                    <a:pt x="1261110" y="915353"/>
                    <a:pt x="1273493" y="945832"/>
                    <a:pt x="1284923" y="975360"/>
                  </a:cubicBezTo>
                  <a:cubicBezTo>
                    <a:pt x="1243013" y="991553"/>
                    <a:pt x="1201103" y="1007745"/>
                    <a:pt x="1160145" y="1024890"/>
                  </a:cubicBezTo>
                  <a:cubicBezTo>
                    <a:pt x="1148715" y="994410"/>
                    <a:pt x="1136333" y="964882"/>
                    <a:pt x="1124903" y="935355"/>
                  </a:cubicBezTo>
                  <a:lnTo>
                    <a:pt x="1124903" y="935355"/>
                  </a:lnTo>
                  <a:close/>
                  <a:moveTo>
                    <a:pt x="1308735" y="862965"/>
                  </a:moveTo>
                  <a:cubicBezTo>
                    <a:pt x="1350645" y="846772"/>
                    <a:pt x="1392555" y="830580"/>
                    <a:pt x="1433513" y="813435"/>
                  </a:cubicBezTo>
                  <a:cubicBezTo>
                    <a:pt x="1444943" y="842963"/>
                    <a:pt x="1457325" y="873443"/>
                    <a:pt x="1468755" y="902970"/>
                  </a:cubicBezTo>
                  <a:cubicBezTo>
                    <a:pt x="1426845" y="919163"/>
                    <a:pt x="1384935" y="935355"/>
                    <a:pt x="1343978" y="952500"/>
                  </a:cubicBezTo>
                  <a:cubicBezTo>
                    <a:pt x="1332548" y="922972"/>
                    <a:pt x="1321118" y="892493"/>
                    <a:pt x="1308735" y="862965"/>
                  </a:cubicBezTo>
                  <a:lnTo>
                    <a:pt x="1308735" y="862965"/>
                  </a:lnTo>
                  <a:close/>
                  <a:moveTo>
                    <a:pt x="1492568" y="790575"/>
                  </a:moveTo>
                  <a:cubicBezTo>
                    <a:pt x="1534478" y="774382"/>
                    <a:pt x="1576388" y="758190"/>
                    <a:pt x="1617345" y="741045"/>
                  </a:cubicBezTo>
                  <a:cubicBezTo>
                    <a:pt x="1628775" y="770572"/>
                    <a:pt x="1641158" y="801053"/>
                    <a:pt x="1652588" y="830580"/>
                  </a:cubicBezTo>
                  <a:cubicBezTo>
                    <a:pt x="1610678" y="846772"/>
                    <a:pt x="1568768" y="862965"/>
                    <a:pt x="1527810" y="880110"/>
                  </a:cubicBezTo>
                  <a:cubicBezTo>
                    <a:pt x="1516380" y="850582"/>
                    <a:pt x="1504950" y="821055"/>
                    <a:pt x="1492568" y="790575"/>
                  </a:cubicBezTo>
                  <a:lnTo>
                    <a:pt x="1492568" y="790575"/>
                  </a:lnTo>
                  <a:close/>
                  <a:moveTo>
                    <a:pt x="1676400" y="718185"/>
                  </a:moveTo>
                  <a:cubicBezTo>
                    <a:pt x="1718310" y="701993"/>
                    <a:pt x="1760220" y="685800"/>
                    <a:pt x="1801178" y="668655"/>
                  </a:cubicBezTo>
                  <a:cubicBezTo>
                    <a:pt x="1812608" y="698182"/>
                    <a:pt x="1824990" y="728663"/>
                    <a:pt x="1836420" y="758190"/>
                  </a:cubicBezTo>
                  <a:cubicBezTo>
                    <a:pt x="1794510" y="774382"/>
                    <a:pt x="1752600" y="790575"/>
                    <a:pt x="1711643" y="807720"/>
                  </a:cubicBezTo>
                  <a:cubicBezTo>
                    <a:pt x="1700213" y="778193"/>
                    <a:pt x="1688783" y="748665"/>
                    <a:pt x="1676400" y="718185"/>
                  </a:cubicBezTo>
                  <a:lnTo>
                    <a:pt x="1676400" y="718185"/>
                  </a:lnTo>
                  <a:close/>
                  <a:moveTo>
                    <a:pt x="1860233" y="646747"/>
                  </a:moveTo>
                  <a:cubicBezTo>
                    <a:pt x="1902143" y="630555"/>
                    <a:pt x="1944053" y="614363"/>
                    <a:pt x="1985010" y="597218"/>
                  </a:cubicBezTo>
                  <a:cubicBezTo>
                    <a:pt x="1996440" y="626745"/>
                    <a:pt x="2008823" y="657225"/>
                    <a:pt x="2020253" y="686753"/>
                  </a:cubicBezTo>
                  <a:cubicBezTo>
                    <a:pt x="1978343" y="702945"/>
                    <a:pt x="1936433" y="719138"/>
                    <a:pt x="1895475" y="736282"/>
                  </a:cubicBezTo>
                  <a:cubicBezTo>
                    <a:pt x="1884045" y="705803"/>
                    <a:pt x="1872615" y="676275"/>
                    <a:pt x="1860233" y="646747"/>
                  </a:cubicBezTo>
                  <a:lnTo>
                    <a:pt x="1860233" y="646747"/>
                  </a:lnTo>
                  <a:close/>
                  <a:moveTo>
                    <a:pt x="205740" y="1295400"/>
                  </a:moveTo>
                  <a:lnTo>
                    <a:pt x="330518" y="1245870"/>
                  </a:lnTo>
                  <a:lnTo>
                    <a:pt x="365760" y="1335405"/>
                  </a:lnTo>
                  <a:lnTo>
                    <a:pt x="240983" y="1384935"/>
                  </a:lnTo>
                  <a:lnTo>
                    <a:pt x="205740" y="1295400"/>
                  </a:lnTo>
                  <a:lnTo>
                    <a:pt x="205740" y="1295400"/>
                  </a:lnTo>
                  <a:close/>
                  <a:moveTo>
                    <a:pt x="1992630" y="442913"/>
                  </a:moveTo>
                  <a:cubicBezTo>
                    <a:pt x="2004060" y="472440"/>
                    <a:pt x="2016443" y="502920"/>
                    <a:pt x="2027873" y="532447"/>
                  </a:cubicBezTo>
                  <a:cubicBezTo>
                    <a:pt x="2069783" y="516255"/>
                    <a:pt x="2111693" y="500063"/>
                    <a:pt x="2152650" y="482917"/>
                  </a:cubicBezTo>
                  <a:cubicBezTo>
                    <a:pt x="2141220" y="453390"/>
                    <a:pt x="2128838" y="422910"/>
                    <a:pt x="2117408" y="393383"/>
                  </a:cubicBezTo>
                  <a:cubicBezTo>
                    <a:pt x="2076450" y="410528"/>
                    <a:pt x="2034540" y="426720"/>
                    <a:pt x="1992630" y="442913"/>
                  </a:cubicBezTo>
                  <a:lnTo>
                    <a:pt x="1992630" y="442913"/>
                  </a:lnTo>
                  <a:close/>
                  <a:moveTo>
                    <a:pt x="521970" y="1020128"/>
                  </a:moveTo>
                  <a:cubicBezTo>
                    <a:pt x="533400" y="1049655"/>
                    <a:pt x="545783" y="1080135"/>
                    <a:pt x="557213" y="1109663"/>
                  </a:cubicBezTo>
                  <a:cubicBezTo>
                    <a:pt x="599123" y="1093470"/>
                    <a:pt x="641033" y="1077278"/>
                    <a:pt x="681990" y="1060132"/>
                  </a:cubicBezTo>
                  <a:cubicBezTo>
                    <a:pt x="670560" y="1030605"/>
                    <a:pt x="658178" y="1000125"/>
                    <a:pt x="646748" y="970597"/>
                  </a:cubicBezTo>
                  <a:cubicBezTo>
                    <a:pt x="604838" y="987743"/>
                    <a:pt x="563880" y="1003935"/>
                    <a:pt x="521970" y="1020128"/>
                  </a:cubicBezTo>
                  <a:lnTo>
                    <a:pt x="521970" y="1020128"/>
                  </a:lnTo>
                  <a:close/>
                  <a:moveTo>
                    <a:pt x="705803" y="947738"/>
                  </a:moveTo>
                  <a:cubicBezTo>
                    <a:pt x="717233" y="977265"/>
                    <a:pt x="729615" y="1007745"/>
                    <a:pt x="741045" y="1037272"/>
                  </a:cubicBezTo>
                  <a:cubicBezTo>
                    <a:pt x="782955" y="1021080"/>
                    <a:pt x="824865" y="1004888"/>
                    <a:pt x="865823" y="987743"/>
                  </a:cubicBezTo>
                  <a:cubicBezTo>
                    <a:pt x="854393" y="958215"/>
                    <a:pt x="842010" y="927735"/>
                    <a:pt x="830580" y="898207"/>
                  </a:cubicBezTo>
                  <a:cubicBezTo>
                    <a:pt x="789623" y="915353"/>
                    <a:pt x="747713" y="931545"/>
                    <a:pt x="705803" y="947738"/>
                  </a:cubicBezTo>
                  <a:lnTo>
                    <a:pt x="705803" y="947738"/>
                  </a:lnTo>
                  <a:close/>
                  <a:moveTo>
                    <a:pt x="889635" y="876300"/>
                  </a:moveTo>
                  <a:cubicBezTo>
                    <a:pt x="901065" y="905828"/>
                    <a:pt x="913448" y="936307"/>
                    <a:pt x="924878" y="965835"/>
                  </a:cubicBezTo>
                  <a:cubicBezTo>
                    <a:pt x="966788" y="949643"/>
                    <a:pt x="1008698" y="933450"/>
                    <a:pt x="1049655" y="916305"/>
                  </a:cubicBezTo>
                  <a:cubicBezTo>
                    <a:pt x="1038225" y="886778"/>
                    <a:pt x="1025843" y="856297"/>
                    <a:pt x="1014413" y="826770"/>
                  </a:cubicBezTo>
                  <a:cubicBezTo>
                    <a:pt x="973455" y="842963"/>
                    <a:pt x="931545" y="859155"/>
                    <a:pt x="889635" y="876300"/>
                  </a:cubicBezTo>
                  <a:lnTo>
                    <a:pt x="889635" y="876300"/>
                  </a:lnTo>
                  <a:close/>
                  <a:moveTo>
                    <a:pt x="1073468" y="803910"/>
                  </a:moveTo>
                  <a:cubicBezTo>
                    <a:pt x="1084898" y="833438"/>
                    <a:pt x="1097280" y="863918"/>
                    <a:pt x="1108710" y="893445"/>
                  </a:cubicBezTo>
                  <a:cubicBezTo>
                    <a:pt x="1150620" y="877253"/>
                    <a:pt x="1192530" y="861060"/>
                    <a:pt x="1233488" y="843915"/>
                  </a:cubicBezTo>
                  <a:cubicBezTo>
                    <a:pt x="1222058" y="814388"/>
                    <a:pt x="1209675" y="783907"/>
                    <a:pt x="1198245" y="754380"/>
                  </a:cubicBezTo>
                  <a:cubicBezTo>
                    <a:pt x="1157288" y="770572"/>
                    <a:pt x="1115378" y="787718"/>
                    <a:pt x="1073468" y="803910"/>
                  </a:cubicBezTo>
                  <a:lnTo>
                    <a:pt x="1073468" y="803910"/>
                  </a:lnTo>
                  <a:close/>
                  <a:moveTo>
                    <a:pt x="1257300" y="731520"/>
                  </a:moveTo>
                  <a:cubicBezTo>
                    <a:pt x="1268730" y="761047"/>
                    <a:pt x="1281113" y="791528"/>
                    <a:pt x="1292543" y="821055"/>
                  </a:cubicBezTo>
                  <a:cubicBezTo>
                    <a:pt x="1334453" y="804863"/>
                    <a:pt x="1376363" y="788670"/>
                    <a:pt x="1417320" y="771525"/>
                  </a:cubicBezTo>
                  <a:cubicBezTo>
                    <a:pt x="1405890" y="741997"/>
                    <a:pt x="1393508" y="711518"/>
                    <a:pt x="1382078" y="681990"/>
                  </a:cubicBezTo>
                  <a:cubicBezTo>
                    <a:pt x="1341120" y="699135"/>
                    <a:pt x="1299210" y="715328"/>
                    <a:pt x="1257300" y="731520"/>
                  </a:cubicBezTo>
                  <a:lnTo>
                    <a:pt x="1257300" y="731520"/>
                  </a:lnTo>
                  <a:close/>
                  <a:moveTo>
                    <a:pt x="1441133" y="659130"/>
                  </a:moveTo>
                  <a:cubicBezTo>
                    <a:pt x="1452563" y="688657"/>
                    <a:pt x="1464945" y="719138"/>
                    <a:pt x="1476375" y="748665"/>
                  </a:cubicBezTo>
                  <a:cubicBezTo>
                    <a:pt x="1518285" y="732472"/>
                    <a:pt x="1560195" y="716280"/>
                    <a:pt x="1601153" y="699135"/>
                  </a:cubicBezTo>
                  <a:cubicBezTo>
                    <a:pt x="1589723" y="669607"/>
                    <a:pt x="1577340" y="639128"/>
                    <a:pt x="1565910" y="609600"/>
                  </a:cubicBezTo>
                  <a:cubicBezTo>
                    <a:pt x="1524953" y="626745"/>
                    <a:pt x="1483043" y="642938"/>
                    <a:pt x="1441133" y="659130"/>
                  </a:cubicBezTo>
                  <a:lnTo>
                    <a:pt x="1441133" y="659130"/>
                  </a:lnTo>
                  <a:close/>
                  <a:moveTo>
                    <a:pt x="1624965" y="587693"/>
                  </a:moveTo>
                  <a:cubicBezTo>
                    <a:pt x="1636395" y="617220"/>
                    <a:pt x="1648778" y="647700"/>
                    <a:pt x="1660208" y="677228"/>
                  </a:cubicBezTo>
                  <a:cubicBezTo>
                    <a:pt x="1702118" y="661035"/>
                    <a:pt x="1744028" y="644843"/>
                    <a:pt x="1784985" y="627697"/>
                  </a:cubicBezTo>
                  <a:cubicBezTo>
                    <a:pt x="1773555" y="598170"/>
                    <a:pt x="1761173" y="567690"/>
                    <a:pt x="1749743" y="538163"/>
                  </a:cubicBezTo>
                  <a:cubicBezTo>
                    <a:pt x="1708785" y="554355"/>
                    <a:pt x="1666875" y="571500"/>
                    <a:pt x="1624965" y="587693"/>
                  </a:cubicBezTo>
                  <a:lnTo>
                    <a:pt x="1624965" y="587693"/>
                  </a:lnTo>
                  <a:close/>
                  <a:moveTo>
                    <a:pt x="1808798" y="515303"/>
                  </a:moveTo>
                  <a:cubicBezTo>
                    <a:pt x="1820228" y="544830"/>
                    <a:pt x="1832610" y="575310"/>
                    <a:pt x="1844040" y="604838"/>
                  </a:cubicBezTo>
                  <a:cubicBezTo>
                    <a:pt x="1885950" y="588645"/>
                    <a:pt x="1927860" y="572453"/>
                    <a:pt x="1968818" y="555308"/>
                  </a:cubicBezTo>
                  <a:cubicBezTo>
                    <a:pt x="1957388" y="525780"/>
                    <a:pt x="1945005" y="495300"/>
                    <a:pt x="1933575" y="465772"/>
                  </a:cubicBezTo>
                  <a:cubicBezTo>
                    <a:pt x="1892618" y="482917"/>
                    <a:pt x="1850708" y="499110"/>
                    <a:pt x="1808798" y="515303"/>
                  </a:cubicBezTo>
                  <a:lnTo>
                    <a:pt x="1808798" y="515303"/>
                  </a:lnTo>
                  <a:close/>
                  <a:moveTo>
                    <a:pt x="154305" y="1163955"/>
                  </a:moveTo>
                  <a:cubicBezTo>
                    <a:pt x="165735" y="1193482"/>
                    <a:pt x="178118" y="1223963"/>
                    <a:pt x="189548" y="1253490"/>
                  </a:cubicBezTo>
                  <a:cubicBezTo>
                    <a:pt x="231458" y="1237298"/>
                    <a:pt x="273368" y="1221105"/>
                    <a:pt x="314325" y="1203960"/>
                  </a:cubicBezTo>
                  <a:cubicBezTo>
                    <a:pt x="302895" y="1174432"/>
                    <a:pt x="290513" y="1143953"/>
                    <a:pt x="279083" y="1114425"/>
                  </a:cubicBezTo>
                  <a:cubicBezTo>
                    <a:pt x="237173" y="1131570"/>
                    <a:pt x="196215" y="1147763"/>
                    <a:pt x="154305" y="1163955"/>
                  </a:cubicBezTo>
                  <a:lnTo>
                    <a:pt x="154305" y="1163955"/>
                  </a:lnTo>
                  <a:close/>
                  <a:moveTo>
                    <a:pt x="1941195" y="312420"/>
                  </a:moveTo>
                  <a:cubicBezTo>
                    <a:pt x="1983105" y="296228"/>
                    <a:pt x="2025015" y="280035"/>
                    <a:pt x="2065973" y="262890"/>
                  </a:cubicBezTo>
                  <a:cubicBezTo>
                    <a:pt x="2077403" y="292417"/>
                    <a:pt x="2089785" y="322897"/>
                    <a:pt x="2101215" y="352425"/>
                  </a:cubicBezTo>
                  <a:cubicBezTo>
                    <a:pt x="2059305" y="368617"/>
                    <a:pt x="2017395" y="384810"/>
                    <a:pt x="1976438" y="401955"/>
                  </a:cubicBezTo>
                  <a:cubicBezTo>
                    <a:pt x="1965008" y="371475"/>
                    <a:pt x="1953578" y="341947"/>
                    <a:pt x="1941195" y="312420"/>
                  </a:cubicBezTo>
                  <a:lnTo>
                    <a:pt x="1941195" y="312420"/>
                  </a:lnTo>
                  <a:close/>
                  <a:moveTo>
                    <a:pt x="470535" y="888682"/>
                  </a:moveTo>
                  <a:cubicBezTo>
                    <a:pt x="512445" y="872490"/>
                    <a:pt x="554355" y="856297"/>
                    <a:pt x="595313" y="839153"/>
                  </a:cubicBezTo>
                  <a:cubicBezTo>
                    <a:pt x="606743" y="868680"/>
                    <a:pt x="619125" y="899160"/>
                    <a:pt x="630555" y="928688"/>
                  </a:cubicBezTo>
                  <a:cubicBezTo>
                    <a:pt x="588645" y="944880"/>
                    <a:pt x="546735" y="961072"/>
                    <a:pt x="505778" y="978218"/>
                  </a:cubicBezTo>
                  <a:cubicBezTo>
                    <a:pt x="494348" y="948690"/>
                    <a:pt x="481965" y="919163"/>
                    <a:pt x="470535" y="888682"/>
                  </a:cubicBezTo>
                  <a:lnTo>
                    <a:pt x="470535" y="888682"/>
                  </a:lnTo>
                  <a:close/>
                  <a:moveTo>
                    <a:pt x="654368" y="817245"/>
                  </a:moveTo>
                  <a:cubicBezTo>
                    <a:pt x="696278" y="801053"/>
                    <a:pt x="738188" y="784860"/>
                    <a:pt x="779145" y="767715"/>
                  </a:cubicBezTo>
                  <a:cubicBezTo>
                    <a:pt x="790575" y="797243"/>
                    <a:pt x="802958" y="827722"/>
                    <a:pt x="814388" y="857250"/>
                  </a:cubicBezTo>
                  <a:cubicBezTo>
                    <a:pt x="772478" y="873443"/>
                    <a:pt x="730568" y="889635"/>
                    <a:pt x="689610" y="906780"/>
                  </a:cubicBezTo>
                  <a:cubicBezTo>
                    <a:pt x="678180" y="876300"/>
                    <a:pt x="665798" y="846772"/>
                    <a:pt x="654368" y="817245"/>
                  </a:cubicBezTo>
                  <a:lnTo>
                    <a:pt x="654368" y="817245"/>
                  </a:lnTo>
                  <a:close/>
                  <a:moveTo>
                    <a:pt x="838200" y="744855"/>
                  </a:moveTo>
                  <a:cubicBezTo>
                    <a:pt x="880110" y="728663"/>
                    <a:pt x="922020" y="712470"/>
                    <a:pt x="962978" y="695325"/>
                  </a:cubicBezTo>
                  <a:cubicBezTo>
                    <a:pt x="974408" y="724853"/>
                    <a:pt x="986790" y="755332"/>
                    <a:pt x="998220" y="784860"/>
                  </a:cubicBezTo>
                  <a:cubicBezTo>
                    <a:pt x="956310" y="801053"/>
                    <a:pt x="914400" y="817245"/>
                    <a:pt x="873443" y="834390"/>
                  </a:cubicBezTo>
                  <a:cubicBezTo>
                    <a:pt x="862013" y="804863"/>
                    <a:pt x="849630" y="774382"/>
                    <a:pt x="838200" y="744855"/>
                  </a:cubicBezTo>
                  <a:lnTo>
                    <a:pt x="838200" y="744855"/>
                  </a:lnTo>
                  <a:close/>
                  <a:moveTo>
                    <a:pt x="1022033" y="672465"/>
                  </a:moveTo>
                  <a:cubicBezTo>
                    <a:pt x="1063943" y="656272"/>
                    <a:pt x="1105853" y="640080"/>
                    <a:pt x="1146810" y="622935"/>
                  </a:cubicBezTo>
                  <a:cubicBezTo>
                    <a:pt x="1158240" y="652463"/>
                    <a:pt x="1170623" y="682943"/>
                    <a:pt x="1182053" y="712470"/>
                  </a:cubicBezTo>
                  <a:cubicBezTo>
                    <a:pt x="1140143" y="728663"/>
                    <a:pt x="1098233" y="744855"/>
                    <a:pt x="1057275" y="762000"/>
                  </a:cubicBezTo>
                  <a:cubicBezTo>
                    <a:pt x="1045845" y="732472"/>
                    <a:pt x="1033463" y="702945"/>
                    <a:pt x="1022033" y="672465"/>
                  </a:cubicBezTo>
                  <a:lnTo>
                    <a:pt x="1022033" y="672465"/>
                  </a:lnTo>
                  <a:close/>
                  <a:moveTo>
                    <a:pt x="1205865" y="600075"/>
                  </a:moveTo>
                  <a:cubicBezTo>
                    <a:pt x="1247775" y="583882"/>
                    <a:pt x="1289685" y="567690"/>
                    <a:pt x="1330643" y="550545"/>
                  </a:cubicBezTo>
                  <a:cubicBezTo>
                    <a:pt x="1342073" y="580072"/>
                    <a:pt x="1354455" y="610553"/>
                    <a:pt x="1365885" y="640080"/>
                  </a:cubicBezTo>
                  <a:cubicBezTo>
                    <a:pt x="1323975" y="656272"/>
                    <a:pt x="1282065" y="672465"/>
                    <a:pt x="1241108" y="689610"/>
                  </a:cubicBezTo>
                  <a:cubicBezTo>
                    <a:pt x="1229678" y="660082"/>
                    <a:pt x="1218248" y="630555"/>
                    <a:pt x="1205865" y="600075"/>
                  </a:cubicBezTo>
                  <a:lnTo>
                    <a:pt x="1205865" y="600075"/>
                  </a:lnTo>
                  <a:close/>
                  <a:moveTo>
                    <a:pt x="1389698" y="528638"/>
                  </a:moveTo>
                  <a:cubicBezTo>
                    <a:pt x="1431608" y="512445"/>
                    <a:pt x="1473518" y="496253"/>
                    <a:pt x="1514475" y="479108"/>
                  </a:cubicBezTo>
                  <a:cubicBezTo>
                    <a:pt x="1525905" y="508635"/>
                    <a:pt x="1538288" y="539115"/>
                    <a:pt x="1549718" y="568643"/>
                  </a:cubicBezTo>
                  <a:cubicBezTo>
                    <a:pt x="1507808" y="584835"/>
                    <a:pt x="1465898" y="601028"/>
                    <a:pt x="1424940" y="618172"/>
                  </a:cubicBezTo>
                  <a:cubicBezTo>
                    <a:pt x="1413510" y="587693"/>
                    <a:pt x="1402080" y="558165"/>
                    <a:pt x="1389698" y="528638"/>
                  </a:cubicBezTo>
                  <a:lnTo>
                    <a:pt x="1389698" y="528638"/>
                  </a:lnTo>
                  <a:close/>
                  <a:moveTo>
                    <a:pt x="1573530" y="456247"/>
                  </a:moveTo>
                  <a:cubicBezTo>
                    <a:pt x="1615440" y="440055"/>
                    <a:pt x="1657350" y="423863"/>
                    <a:pt x="1698308" y="406717"/>
                  </a:cubicBezTo>
                  <a:cubicBezTo>
                    <a:pt x="1709738" y="436245"/>
                    <a:pt x="1722120" y="466725"/>
                    <a:pt x="1733550" y="496253"/>
                  </a:cubicBezTo>
                  <a:cubicBezTo>
                    <a:pt x="1691640" y="512445"/>
                    <a:pt x="1649730" y="528638"/>
                    <a:pt x="1608773" y="545783"/>
                  </a:cubicBezTo>
                  <a:cubicBezTo>
                    <a:pt x="1597343" y="516255"/>
                    <a:pt x="1585913" y="485775"/>
                    <a:pt x="1573530" y="456247"/>
                  </a:cubicBezTo>
                  <a:lnTo>
                    <a:pt x="1573530" y="456247"/>
                  </a:lnTo>
                  <a:close/>
                  <a:moveTo>
                    <a:pt x="1757363" y="383858"/>
                  </a:moveTo>
                  <a:cubicBezTo>
                    <a:pt x="1799273" y="367665"/>
                    <a:pt x="1841183" y="351472"/>
                    <a:pt x="1882140" y="334328"/>
                  </a:cubicBezTo>
                  <a:cubicBezTo>
                    <a:pt x="1893570" y="363855"/>
                    <a:pt x="1905953" y="394335"/>
                    <a:pt x="1917383" y="423863"/>
                  </a:cubicBezTo>
                  <a:cubicBezTo>
                    <a:pt x="1875473" y="440055"/>
                    <a:pt x="1833563" y="456247"/>
                    <a:pt x="1792605" y="473392"/>
                  </a:cubicBezTo>
                  <a:cubicBezTo>
                    <a:pt x="1781175" y="443865"/>
                    <a:pt x="1769745" y="414338"/>
                    <a:pt x="1757363" y="383858"/>
                  </a:cubicBezTo>
                  <a:lnTo>
                    <a:pt x="1757363" y="383858"/>
                  </a:lnTo>
                  <a:close/>
                  <a:moveTo>
                    <a:pt x="102870" y="1033463"/>
                  </a:moveTo>
                  <a:cubicBezTo>
                    <a:pt x="144780" y="1017270"/>
                    <a:pt x="186690" y="1001078"/>
                    <a:pt x="227648" y="983932"/>
                  </a:cubicBezTo>
                  <a:cubicBezTo>
                    <a:pt x="239077" y="1013460"/>
                    <a:pt x="251460" y="1043940"/>
                    <a:pt x="262890" y="1073468"/>
                  </a:cubicBezTo>
                  <a:cubicBezTo>
                    <a:pt x="220980" y="1089660"/>
                    <a:pt x="179070" y="1105853"/>
                    <a:pt x="138113" y="1122998"/>
                  </a:cubicBezTo>
                  <a:cubicBezTo>
                    <a:pt x="125730" y="1092518"/>
                    <a:pt x="114300" y="1062990"/>
                    <a:pt x="102870" y="1033463"/>
                  </a:cubicBezTo>
                  <a:lnTo>
                    <a:pt x="102870" y="1033463"/>
                  </a:lnTo>
                  <a:close/>
                  <a:moveTo>
                    <a:pt x="1889760" y="180975"/>
                  </a:moveTo>
                  <a:cubicBezTo>
                    <a:pt x="1901190" y="210503"/>
                    <a:pt x="1913573" y="240983"/>
                    <a:pt x="1925003" y="270510"/>
                  </a:cubicBezTo>
                  <a:cubicBezTo>
                    <a:pt x="1966913" y="254317"/>
                    <a:pt x="2008823" y="238125"/>
                    <a:pt x="2049780" y="220980"/>
                  </a:cubicBezTo>
                  <a:cubicBezTo>
                    <a:pt x="2038350" y="191453"/>
                    <a:pt x="2025968" y="160972"/>
                    <a:pt x="2014538" y="131445"/>
                  </a:cubicBezTo>
                  <a:cubicBezTo>
                    <a:pt x="1973580" y="148590"/>
                    <a:pt x="1931670" y="164783"/>
                    <a:pt x="1889760" y="180975"/>
                  </a:cubicBezTo>
                  <a:lnTo>
                    <a:pt x="1889760" y="180975"/>
                  </a:lnTo>
                  <a:close/>
                  <a:moveTo>
                    <a:pt x="419100" y="758190"/>
                  </a:moveTo>
                  <a:cubicBezTo>
                    <a:pt x="430530" y="787718"/>
                    <a:pt x="442913" y="818197"/>
                    <a:pt x="454343" y="847725"/>
                  </a:cubicBezTo>
                  <a:cubicBezTo>
                    <a:pt x="496253" y="831532"/>
                    <a:pt x="538163" y="815340"/>
                    <a:pt x="579120" y="798195"/>
                  </a:cubicBezTo>
                  <a:cubicBezTo>
                    <a:pt x="567690" y="768668"/>
                    <a:pt x="555308" y="738188"/>
                    <a:pt x="543878" y="708660"/>
                  </a:cubicBezTo>
                  <a:cubicBezTo>
                    <a:pt x="501968" y="724853"/>
                    <a:pt x="461010" y="741045"/>
                    <a:pt x="419100" y="758190"/>
                  </a:cubicBezTo>
                  <a:lnTo>
                    <a:pt x="419100" y="758190"/>
                  </a:lnTo>
                  <a:close/>
                  <a:moveTo>
                    <a:pt x="602933" y="685800"/>
                  </a:moveTo>
                  <a:cubicBezTo>
                    <a:pt x="614363" y="715328"/>
                    <a:pt x="626745" y="745807"/>
                    <a:pt x="638175" y="775335"/>
                  </a:cubicBezTo>
                  <a:cubicBezTo>
                    <a:pt x="680085" y="759143"/>
                    <a:pt x="721995" y="742950"/>
                    <a:pt x="762953" y="725805"/>
                  </a:cubicBezTo>
                  <a:cubicBezTo>
                    <a:pt x="751523" y="696278"/>
                    <a:pt x="739140" y="665797"/>
                    <a:pt x="727710" y="636270"/>
                  </a:cubicBezTo>
                  <a:cubicBezTo>
                    <a:pt x="686753" y="652463"/>
                    <a:pt x="644843" y="669607"/>
                    <a:pt x="602933" y="685800"/>
                  </a:cubicBezTo>
                  <a:lnTo>
                    <a:pt x="602933" y="685800"/>
                  </a:lnTo>
                  <a:close/>
                  <a:moveTo>
                    <a:pt x="786765" y="613410"/>
                  </a:moveTo>
                  <a:cubicBezTo>
                    <a:pt x="798195" y="642938"/>
                    <a:pt x="810578" y="673418"/>
                    <a:pt x="822008" y="702945"/>
                  </a:cubicBezTo>
                  <a:cubicBezTo>
                    <a:pt x="863918" y="686753"/>
                    <a:pt x="905828" y="670560"/>
                    <a:pt x="946785" y="653415"/>
                  </a:cubicBezTo>
                  <a:cubicBezTo>
                    <a:pt x="935355" y="623888"/>
                    <a:pt x="922973" y="593407"/>
                    <a:pt x="911543" y="563880"/>
                  </a:cubicBezTo>
                  <a:cubicBezTo>
                    <a:pt x="870585" y="581025"/>
                    <a:pt x="828675" y="597218"/>
                    <a:pt x="786765" y="613410"/>
                  </a:cubicBezTo>
                  <a:lnTo>
                    <a:pt x="786765" y="613410"/>
                  </a:lnTo>
                  <a:close/>
                  <a:moveTo>
                    <a:pt x="970598" y="541020"/>
                  </a:moveTo>
                  <a:cubicBezTo>
                    <a:pt x="982028" y="570547"/>
                    <a:pt x="994410" y="601028"/>
                    <a:pt x="1005840" y="630555"/>
                  </a:cubicBezTo>
                  <a:cubicBezTo>
                    <a:pt x="1047750" y="614363"/>
                    <a:pt x="1089660" y="598170"/>
                    <a:pt x="1130618" y="581025"/>
                  </a:cubicBezTo>
                  <a:cubicBezTo>
                    <a:pt x="1119188" y="551497"/>
                    <a:pt x="1106805" y="521017"/>
                    <a:pt x="1095375" y="491490"/>
                  </a:cubicBezTo>
                  <a:cubicBezTo>
                    <a:pt x="1054418" y="508635"/>
                    <a:pt x="1012508" y="524828"/>
                    <a:pt x="970598" y="541020"/>
                  </a:cubicBezTo>
                  <a:lnTo>
                    <a:pt x="970598" y="541020"/>
                  </a:lnTo>
                  <a:close/>
                  <a:moveTo>
                    <a:pt x="1154430" y="469583"/>
                  </a:moveTo>
                  <a:cubicBezTo>
                    <a:pt x="1165860" y="499110"/>
                    <a:pt x="1178243" y="529590"/>
                    <a:pt x="1189673" y="559118"/>
                  </a:cubicBezTo>
                  <a:cubicBezTo>
                    <a:pt x="1231583" y="542925"/>
                    <a:pt x="1273493" y="526733"/>
                    <a:pt x="1314450" y="509588"/>
                  </a:cubicBezTo>
                  <a:cubicBezTo>
                    <a:pt x="1303020" y="480060"/>
                    <a:pt x="1290638" y="449580"/>
                    <a:pt x="1279208" y="420053"/>
                  </a:cubicBezTo>
                  <a:cubicBezTo>
                    <a:pt x="1238250" y="436245"/>
                    <a:pt x="1196340" y="453390"/>
                    <a:pt x="1154430" y="469583"/>
                  </a:cubicBezTo>
                  <a:lnTo>
                    <a:pt x="1154430" y="469583"/>
                  </a:lnTo>
                  <a:close/>
                  <a:moveTo>
                    <a:pt x="1338263" y="397192"/>
                  </a:moveTo>
                  <a:cubicBezTo>
                    <a:pt x="1349693" y="426720"/>
                    <a:pt x="1362075" y="457200"/>
                    <a:pt x="1373505" y="486728"/>
                  </a:cubicBezTo>
                  <a:cubicBezTo>
                    <a:pt x="1415415" y="470535"/>
                    <a:pt x="1457325" y="454342"/>
                    <a:pt x="1498283" y="437197"/>
                  </a:cubicBezTo>
                  <a:cubicBezTo>
                    <a:pt x="1486853" y="407670"/>
                    <a:pt x="1474470" y="377190"/>
                    <a:pt x="1463040" y="347663"/>
                  </a:cubicBezTo>
                  <a:cubicBezTo>
                    <a:pt x="1422083" y="364808"/>
                    <a:pt x="1380173" y="381000"/>
                    <a:pt x="1338263" y="397192"/>
                  </a:cubicBezTo>
                  <a:lnTo>
                    <a:pt x="1338263" y="397192"/>
                  </a:lnTo>
                  <a:close/>
                  <a:moveTo>
                    <a:pt x="1522095" y="324803"/>
                  </a:moveTo>
                  <a:cubicBezTo>
                    <a:pt x="1533525" y="354330"/>
                    <a:pt x="1545908" y="384810"/>
                    <a:pt x="1557338" y="414338"/>
                  </a:cubicBezTo>
                  <a:cubicBezTo>
                    <a:pt x="1599248" y="398145"/>
                    <a:pt x="1641158" y="381953"/>
                    <a:pt x="1682115" y="364808"/>
                  </a:cubicBezTo>
                  <a:cubicBezTo>
                    <a:pt x="1670685" y="335280"/>
                    <a:pt x="1658303" y="304800"/>
                    <a:pt x="1646873" y="275272"/>
                  </a:cubicBezTo>
                  <a:cubicBezTo>
                    <a:pt x="1605915" y="292417"/>
                    <a:pt x="1564005" y="308610"/>
                    <a:pt x="1522095" y="324803"/>
                  </a:cubicBezTo>
                  <a:lnTo>
                    <a:pt x="1522095" y="324803"/>
                  </a:lnTo>
                  <a:close/>
                  <a:moveTo>
                    <a:pt x="1705928" y="253365"/>
                  </a:moveTo>
                  <a:cubicBezTo>
                    <a:pt x="1717358" y="282892"/>
                    <a:pt x="1729740" y="313372"/>
                    <a:pt x="1741170" y="342900"/>
                  </a:cubicBezTo>
                  <a:cubicBezTo>
                    <a:pt x="1783080" y="326708"/>
                    <a:pt x="1824990" y="310515"/>
                    <a:pt x="1865948" y="293370"/>
                  </a:cubicBezTo>
                  <a:cubicBezTo>
                    <a:pt x="1854518" y="263842"/>
                    <a:pt x="1842135" y="233363"/>
                    <a:pt x="1830705" y="203835"/>
                  </a:cubicBezTo>
                  <a:cubicBezTo>
                    <a:pt x="1789748" y="220028"/>
                    <a:pt x="1747838" y="236220"/>
                    <a:pt x="1705928" y="253365"/>
                  </a:cubicBezTo>
                  <a:lnTo>
                    <a:pt x="1705928" y="253365"/>
                  </a:lnTo>
                  <a:close/>
                  <a:moveTo>
                    <a:pt x="51435" y="902018"/>
                  </a:moveTo>
                  <a:cubicBezTo>
                    <a:pt x="62865" y="931545"/>
                    <a:pt x="75248" y="962025"/>
                    <a:pt x="86678" y="991553"/>
                  </a:cubicBezTo>
                  <a:cubicBezTo>
                    <a:pt x="128588" y="975360"/>
                    <a:pt x="170498" y="959168"/>
                    <a:pt x="211455" y="942022"/>
                  </a:cubicBezTo>
                  <a:cubicBezTo>
                    <a:pt x="200025" y="912495"/>
                    <a:pt x="187643" y="882015"/>
                    <a:pt x="176213" y="852488"/>
                  </a:cubicBezTo>
                  <a:cubicBezTo>
                    <a:pt x="134303" y="869632"/>
                    <a:pt x="93345" y="885825"/>
                    <a:pt x="51435" y="902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Google Shape;307;p10"/>
          <p:cNvGrpSpPr/>
          <p:nvPr/>
        </p:nvGrpSpPr>
        <p:grpSpPr>
          <a:xfrm>
            <a:off x="6599844" y="1289296"/>
            <a:ext cx="2643943" cy="2914737"/>
            <a:chOff x="8389361" y="2098975"/>
            <a:chExt cx="4068231" cy="3362640"/>
          </a:xfrm>
        </p:grpSpPr>
        <p:sp>
          <p:nvSpPr>
            <p:cNvPr id="308" name="Google Shape;308;p10"/>
            <p:cNvSpPr/>
            <p:nvPr/>
          </p:nvSpPr>
          <p:spPr>
            <a:xfrm rot="530005">
              <a:off x="8760870" y="2350958"/>
              <a:ext cx="3500308" cy="2828460"/>
            </a:xfrm>
            <a:custGeom>
              <a:avLst/>
              <a:gdLst/>
              <a:ahLst/>
              <a:cxnLst/>
              <a:rect l="l" t="t" r="r" b="b"/>
              <a:pathLst>
                <a:path w="2337021" h="1888454" extrusionOk="0">
                  <a:moveTo>
                    <a:pt x="426513" y="2712"/>
                  </a:moveTo>
                  <a:lnTo>
                    <a:pt x="2276268" y="487534"/>
                  </a:lnTo>
                  <a:cubicBezTo>
                    <a:pt x="2319131" y="498964"/>
                    <a:pt x="2345801" y="543732"/>
                    <a:pt x="2334371" y="586594"/>
                  </a:cubicBezTo>
                  <a:lnTo>
                    <a:pt x="2009568" y="1827701"/>
                  </a:lnTo>
                  <a:cubicBezTo>
                    <a:pt x="1998138" y="1870564"/>
                    <a:pt x="1953371" y="1897234"/>
                    <a:pt x="1910509" y="1885804"/>
                  </a:cubicBezTo>
                  <a:lnTo>
                    <a:pt x="60754" y="1400982"/>
                  </a:lnTo>
                  <a:cubicBezTo>
                    <a:pt x="17891" y="1389551"/>
                    <a:pt x="-8779" y="1344784"/>
                    <a:pt x="2651" y="1301922"/>
                  </a:cubicBezTo>
                  <a:lnTo>
                    <a:pt x="327454" y="60814"/>
                  </a:lnTo>
                  <a:cubicBezTo>
                    <a:pt x="338883" y="16999"/>
                    <a:pt x="382698" y="-8718"/>
                    <a:pt x="426513" y="27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" name="Google Shape;309;p10"/>
            <p:cNvGrpSpPr/>
            <p:nvPr/>
          </p:nvGrpSpPr>
          <p:grpSpPr>
            <a:xfrm rot="531790">
              <a:off x="8586217" y="2382636"/>
              <a:ext cx="3497753" cy="2826395"/>
              <a:chOff x="6494351" y="3204355"/>
              <a:chExt cx="2337021" cy="1888454"/>
            </a:xfrm>
          </p:grpSpPr>
          <p:sp>
            <p:nvSpPr>
              <p:cNvPr id="310" name="Google Shape;310;p10"/>
              <p:cNvSpPr/>
              <p:nvPr/>
            </p:nvSpPr>
            <p:spPr>
              <a:xfrm>
                <a:off x="6494351" y="3204355"/>
                <a:ext cx="2337021" cy="1888454"/>
              </a:xfrm>
              <a:custGeom>
                <a:avLst/>
                <a:gdLst/>
                <a:ahLst/>
                <a:cxnLst/>
                <a:rect l="l" t="t" r="r" b="b"/>
                <a:pathLst>
                  <a:path w="2337021" h="1888454" extrusionOk="0">
                    <a:moveTo>
                      <a:pt x="426513" y="2712"/>
                    </a:moveTo>
                    <a:lnTo>
                      <a:pt x="2276268" y="487534"/>
                    </a:lnTo>
                    <a:cubicBezTo>
                      <a:pt x="2319131" y="498964"/>
                      <a:pt x="2345801" y="543732"/>
                      <a:pt x="2334371" y="586594"/>
                    </a:cubicBezTo>
                    <a:lnTo>
                      <a:pt x="2009568" y="1827701"/>
                    </a:lnTo>
                    <a:cubicBezTo>
                      <a:pt x="1998138" y="1870564"/>
                      <a:pt x="1953371" y="1897234"/>
                      <a:pt x="1910509" y="1885804"/>
                    </a:cubicBezTo>
                    <a:lnTo>
                      <a:pt x="60754" y="1400982"/>
                    </a:lnTo>
                    <a:cubicBezTo>
                      <a:pt x="17891" y="1389551"/>
                      <a:pt x="-8779" y="1344784"/>
                      <a:pt x="2651" y="1301922"/>
                    </a:cubicBezTo>
                    <a:lnTo>
                      <a:pt x="327454" y="60814"/>
                    </a:lnTo>
                    <a:cubicBezTo>
                      <a:pt x="338883" y="16999"/>
                      <a:pt x="382698" y="-8718"/>
                      <a:pt x="426513" y="27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10"/>
              <p:cNvSpPr/>
              <p:nvPr/>
            </p:nvSpPr>
            <p:spPr>
              <a:xfrm>
                <a:off x="6913244" y="3300412"/>
                <a:ext cx="1918128" cy="1791445"/>
              </a:xfrm>
              <a:custGeom>
                <a:avLst/>
                <a:gdLst/>
                <a:ahLst/>
                <a:cxnLst/>
                <a:rect l="l" t="t" r="r" b="b"/>
                <a:pathLst>
                  <a:path w="1918128" h="1791445" extrusionOk="0">
                    <a:moveTo>
                      <a:pt x="365760" y="0"/>
                    </a:moveTo>
                    <a:lnTo>
                      <a:pt x="1857375" y="390525"/>
                    </a:lnTo>
                    <a:cubicBezTo>
                      <a:pt x="1900238" y="401955"/>
                      <a:pt x="1926907" y="446722"/>
                      <a:pt x="1915478" y="489585"/>
                    </a:cubicBezTo>
                    <a:lnTo>
                      <a:pt x="1590675" y="1730693"/>
                    </a:lnTo>
                    <a:cubicBezTo>
                      <a:pt x="1579245" y="1773555"/>
                      <a:pt x="1534478" y="1800225"/>
                      <a:pt x="1491615" y="1788795"/>
                    </a:cubicBezTo>
                    <a:lnTo>
                      <a:pt x="0" y="1398270"/>
                    </a:lnTo>
                    <a:lnTo>
                      <a:pt x="3657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10"/>
              <p:cNvSpPr/>
              <p:nvPr/>
            </p:nvSpPr>
            <p:spPr>
              <a:xfrm>
                <a:off x="7026592" y="3425190"/>
                <a:ext cx="1707832" cy="1560194"/>
              </a:xfrm>
              <a:custGeom>
                <a:avLst/>
                <a:gdLst/>
                <a:ahLst/>
                <a:cxnLst/>
                <a:rect l="l" t="t" r="r" b="b"/>
                <a:pathLst>
                  <a:path w="1707832" h="1560194" extrusionOk="0">
                    <a:moveTo>
                      <a:pt x="294322" y="102870"/>
                    </a:moveTo>
                    <a:cubicBezTo>
                      <a:pt x="293370" y="105727"/>
                      <a:pt x="291465" y="106680"/>
                      <a:pt x="288607" y="106680"/>
                    </a:cubicBezTo>
                    <a:cubicBezTo>
                      <a:pt x="285750" y="105727"/>
                      <a:pt x="284797" y="103822"/>
                      <a:pt x="284797" y="100965"/>
                    </a:cubicBezTo>
                    <a:lnTo>
                      <a:pt x="310515" y="3810"/>
                    </a:lnTo>
                    <a:cubicBezTo>
                      <a:pt x="311467" y="952"/>
                      <a:pt x="313372" y="0"/>
                      <a:pt x="316230" y="0"/>
                    </a:cubicBezTo>
                    <a:lnTo>
                      <a:pt x="411480" y="24765"/>
                    </a:lnTo>
                    <a:cubicBezTo>
                      <a:pt x="414338" y="25717"/>
                      <a:pt x="415290" y="27622"/>
                      <a:pt x="415290" y="30480"/>
                    </a:cubicBezTo>
                    <a:cubicBezTo>
                      <a:pt x="414338" y="33338"/>
                      <a:pt x="412432" y="34290"/>
                      <a:pt x="409575" y="34290"/>
                    </a:cubicBezTo>
                    <a:lnTo>
                      <a:pt x="318135" y="10477"/>
                    </a:lnTo>
                    <a:lnTo>
                      <a:pt x="294322" y="102870"/>
                    </a:lnTo>
                    <a:lnTo>
                      <a:pt x="294322" y="102870"/>
                    </a:lnTo>
                    <a:close/>
                    <a:moveTo>
                      <a:pt x="1606868" y="347663"/>
                    </a:moveTo>
                    <a:cubicBezTo>
                      <a:pt x="1604010" y="346710"/>
                      <a:pt x="1603057" y="344805"/>
                      <a:pt x="1603057" y="341947"/>
                    </a:cubicBezTo>
                    <a:cubicBezTo>
                      <a:pt x="1604010" y="339090"/>
                      <a:pt x="1605915" y="338138"/>
                      <a:pt x="1608772" y="338138"/>
                    </a:cubicBezTo>
                    <a:lnTo>
                      <a:pt x="1704022" y="362902"/>
                    </a:lnTo>
                    <a:cubicBezTo>
                      <a:pt x="1706880" y="363855"/>
                      <a:pt x="1707832" y="365760"/>
                      <a:pt x="1707832" y="368617"/>
                    </a:cubicBezTo>
                    <a:lnTo>
                      <a:pt x="1682115" y="465772"/>
                    </a:lnTo>
                    <a:cubicBezTo>
                      <a:pt x="1681163" y="468630"/>
                      <a:pt x="1679257" y="469582"/>
                      <a:pt x="1676400" y="469582"/>
                    </a:cubicBezTo>
                    <a:cubicBezTo>
                      <a:pt x="1673543" y="468630"/>
                      <a:pt x="1672590" y="466725"/>
                      <a:pt x="1672590" y="463867"/>
                    </a:cubicBezTo>
                    <a:lnTo>
                      <a:pt x="1696402" y="371475"/>
                    </a:lnTo>
                    <a:lnTo>
                      <a:pt x="1606868" y="347663"/>
                    </a:lnTo>
                    <a:lnTo>
                      <a:pt x="1606868" y="347663"/>
                    </a:lnTo>
                    <a:close/>
                    <a:moveTo>
                      <a:pt x="1413510" y="1457325"/>
                    </a:moveTo>
                    <a:cubicBezTo>
                      <a:pt x="1414463" y="1454467"/>
                      <a:pt x="1416368" y="1453515"/>
                      <a:pt x="1419225" y="1453515"/>
                    </a:cubicBezTo>
                    <a:cubicBezTo>
                      <a:pt x="1422082" y="1454467"/>
                      <a:pt x="1423035" y="1456373"/>
                      <a:pt x="1423035" y="1459230"/>
                    </a:cubicBezTo>
                    <a:lnTo>
                      <a:pt x="1397318" y="1556385"/>
                    </a:lnTo>
                    <a:cubicBezTo>
                      <a:pt x="1396365" y="1559242"/>
                      <a:pt x="1394460" y="1560195"/>
                      <a:pt x="1391602" y="1560195"/>
                    </a:cubicBezTo>
                    <a:lnTo>
                      <a:pt x="1296352" y="1535430"/>
                    </a:lnTo>
                    <a:cubicBezTo>
                      <a:pt x="1293495" y="1534478"/>
                      <a:pt x="1292543" y="1532573"/>
                      <a:pt x="1292543" y="1529715"/>
                    </a:cubicBezTo>
                    <a:cubicBezTo>
                      <a:pt x="1293495" y="1526857"/>
                      <a:pt x="1295400" y="1525905"/>
                      <a:pt x="1298257" y="1525905"/>
                    </a:cubicBezTo>
                    <a:lnTo>
                      <a:pt x="1389697" y="1549717"/>
                    </a:lnTo>
                    <a:lnTo>
                      <a:pt x="1413510" y="1457325"/>
                    </a:lnTo>
                    <a:lnTo>
                      <a:pt x="1413510" y="1457325"/>
                    </a:lnTo>
                    <a:close/>
                    <a:moveTo>
                      <a:pt x="100965" y="1212532"/>
                    </a:moveTo>
                    <a:cubicBezTo>
                      <a:pt x="103822" y="1213485"/>
                      <a:pt x="104775" y="1215390"/>
                      <a:pt x="104775" y="1218248"/>
                    </a:cubicBezTo>
                    <a:cubicBezTo>
                      <a:pt x="103822" y="1221105"/>
                      <a:pt x="101917" y="1222057"/>
                      <a:pt x="99060" y="1222057"/>
                    </a:cubicBezTo>
                    <a:lnTo>
                      <a:pt x="3810" y="1197292"/>
                    </a:lnTo>
                    <a:cubicBezTo>
                      <a:pt x="952" y="1196340"/>
                      <a:pt x="0" y="1194435"/>
                      <a:pt x="0" y="1191578"/>
                    </a:cubicBezTo>
                    <a:lnTo>
                      <a:pt x="25717" y="1094423"/>
                    </a:lnTo>
                    <a:cubicBezTo>
                      <a:pt x="26670" y="1091565"/>
                      <a:pt x="28575" y="1090613"/>
                      <a:pt x="31432" y="1090613"/>
                    </a:cubicBezTo>
                    <a:cubicBezTo>
                      <a:pt x="34290" y="1091565"/>
                      <a:pt x="35242" y="1093470"/>
                      <a:pt x="35242" y="1096328"/>
                    </a:cubicBezTo>
                    <a:lnTo>
                      <a:pt x="11430" y="1188720"/>
                    </a:lnTo>
                    <a:lnTo>
                      <a:pt x="100965" y="121253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10"/>
              <p:cNvSpPr/>
              <p:nvPr/>
            </p:nvSpPr>
            <p:spPr>
              <a:xfrm>
                <a:off x="6722322" y="3787669"/>
                <a:ext cx="309455" cy="309455"/>
              </a:xfrm>
              <a:custGeom>
                <a:avLst/>
                <a:gdLst/>
                <a:ahLst/>
                <a:cxnLst/>
                <a:rect l="l" t="t" r="r" b="b"/>
                <a:pathLst>
                  <a:path w="309455" h="309455" extrusionOk="0">
                    <a:moveTo>
                      <a:pt x="193780" y="5185"/>
                    </a:moveTo>
                    <a:cubicBezTo>
                      <a:pt x="276648" y="27093"/>
                      <a:pt x="326178" y="110913"/>
                      <a:pt x="304270" y="193780"/>
                    </a:cubicBezTo>
                    <a:cubicBezTo>
                      <a:pt x="282363" y="276648"/>
                      <a:pt x="198543" y="326178"/>
                      <a:pt x="115675" y="304270"/>
                    </a:cubicBezTo>
                    <a:cubicBezTo>
                      <a:pt x="32808" y="282363"/>
                      <a:pt x="-16722" y="198543"/>
                      <a:pt x="5185" y="115675"/>
                    </a:cubicBezTo>
                    <a:cubicBezTo>
                      <a:pt x="27093" y="32808"/>
                      <a:pt x="111865" y="-16722"/>
                      <a:pt x="193780" y="518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10"/>
              <p:cNvSpPr/>
              <p:nvPr/>
            </p:nvSpPr>
            <p:spPr>
              <a:xfrm>
                <a:off x="6794396" y="3858791"/>
                <a:ext cx="167212" cy="167212"/>
              </a:xfrm>
              <a:custGeom>
                <a:avLst/>
                <a:gdLst/>
                <a:ahLst/>
                <a:cxnLst/>
                <a:rect l="l" t="t" r="r" b="b"/>
                <a:pathLst>
                  <a:path w="167212" h="167212" extrusionOk="0">
                    <a:moveTo>
                      <a:pt x="104561" y="2644"/>
                    </a:moveTo>
                    <a:cubicBezTo>
                      <a:pt x="149329" y="14074"/>
                      <a:pt x="175998" y="59794"/>
                      <a:pt x="164569" y="104561"/>
                    </a:cubicBezTo>
                    <a:cubicBezTo>
                      <a:pt x="153139" y="149329"/>
                      <a:pt x="107419" y="175999"/>
                      <a:pt x="62651" y="164569"/>
                    </a:cubicBezTo>
                    <a:cubicBezTo>
                      <a:pt x="17884" y="153139"/>
                      <a:pt x="-8786" y="107419"/>
                      <a:pt x="2644" y="62651"/>
                    </a:cubicBezTo>
                    <a:cubicBezTo>
                      <a:pt x="14073" y="17884"/>
                      <a:pt x="59794" y="-8786"/>
                      <a:pt x="104561" y="26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10"/>
              <p:cNvSpPr/>
              <p:nvPr/>
            </p:nvSpPr>
            <p:spPr>
              <a:xfrm>
                <a:off x="6610223" y="3390773"/>
                <a:ext cx="535559" cy="1103249"/>
              </a:xfrm>
              <a:custGeom>
                <a:avLst/>
                <a:gdLst/>
                <a:ahLst/>
                <a:cxnLst/>
                <a:rect l="l" t="t" r="r" b="b"/>
                <a:pathLst>
                  <a:path w="535559" h="1103249" extrusionOk="0">
                    <a:moveTo>
                      <a:pt x="271590" y="109664"/>
                    </a:moveTo>
                    <a:cubicBezTo>
                      <a:pt x="341122" y="127762"/>
                      <a:pt x="410655" y="145860"/>
                      <a:pt x="480187" y="163957"/>
                    </a:cubicBezTo>
                    <a:cubicBezTo>
                      <a:pt x="499237" y="168719"/>
                      <a:pt x="510667" y="188722"/>
                      <a:pt x="505905" y="207772"/>
                    </a:cubicBezTo>
                    <a:lnTo>
                      <a:pt x="505905" y="207772"/>
                    </a:lnTo>
                    <a:cubicBezTo>
                      <a:pt x="501142" y="226822"/>
                      <a:pt x="481140" y="238252"/>
                      <a:pt x="463042" y="233489"/>
                    </a:cubicBezTo>
                    <a:cubicBezTo>
                      <a:pt x="393509" y="215392"/>
                      <a:pt x="323977" y="197294"/>
                      <a:pt x="254445" y="179197"/>
                    </a:cubicBezTo>
                    <a:cubicBezTo>
                      <a:pt x="235395" y="174435"/>
                      <a:pt x="223965" y="154432"/>
                      <a:pt x="228727" y="136335"/>
                    </a:cubicBezTo>
                    <a:lnTo>
                      <a:pt x="228727" y="136335"/>
                    </a:lnTo>
                    <a:cubicBezTo>
                      <a:pt x="233490" y="116332"/>
                      <a:pt x="252540" y="104902"/>
                      <a:pt x="271590" y="109664"/>
                    </a:cubicBezTo>
                    <a:lnTo>
                      <a:pt x="271590" y="109664"/>
                    </a:lnTo>
                    <a:close/>
                    <a:moveTo>
                      <a:pt x="72517" y="870712"/>
                    </a:moveTo>
                    <a:cubicBezTo>
                      <a:pt x="142049" y="888809"/>
                      <a:pt x="211582" y="906907"/>
                      <a:pt x="281115" y="925005"/>
                    </a:cubicBezTo>
                    <a:cubicBezTo>
                      <a:pt x="300165" y="929767"/>
                      <a:pt x="311595" y="949770"/>
                      <a:pt x="306832" y="967867"/>
                    </a:cubicBezTo>
                    <a:lnTo>
                      <a:pt x="306832" y="967867"/>
                    </a:lnTo>
                    <a:cubicBezTo>
                      <a:pt x="302070" y="986917"/>
                      <a:pt x="282067" y="998347"/>
                      <a:pt x="263970" y="993584"/>
                    </a:cubicBezTo>
                    <a:cubicBezTo>
                      <a:pt x="194437" y="975487"/>
                      <a:pt x="124905" y="957390"/>
                      <a:pt x="55372" y="939292"/>
                    </a:cubicBezTo>
                    <a:cubicBezTo>
                      <a:pt x="36322" y="934530"/>
                      <a:pt x="24892" y="914527"/>
                      <a:pt x="29655" y="896430"/>
                    </a:cubicBezTo>
                    <a:lnTo>
                      <a:pt x="29655" y="896430"/>
                    </a:lnTo>
                    <a:cubicBezTo>
                      <a:pt x="33464" y="876427"/>
                      <a:pt x="53467" y="864997"/>
                      <a:pt x="72517" y="870712"/>
                    </a:cubicBezTo>
                    <a:lnTo>
                      <a:pt x="72517" y="870712"/>
                    </a:lnTo>
                    <a:close/>
                    <a:moveTo>
                      <a:pt x="43942" y="978345"/>
                    </a:moveTo>
                    <a:cubicBezTo>
                      <a:pt x="24892" y="973582"/>
                      <a:pt x="5842" y="985012"/>
                      <a:pt x="1080" y="1004062"/>
                    </a:cubicBezTo>
                    <a:lnTo>
                      <a:pt x="1080" y="1004062"/>
                    </a:lnTo>
                    <a:cubicBezTo>
                      <a:pt x="-3683" y="1023112"/>
                      <a:pt x="7747" y="1042162"/>
                      <a:pt x="26797" y="1047877"/>
                    </a:cubicBezTo>
                    <a:lnTo>
                      <a:pt x="235395" y="1102170"/>
                    </a:lnTo>
                    <a:cubicBezTo>
                      <a:pt x="254445" y="1106932"/>
                      <a:pt x="273495" y="1095502"/>
                      <a:pt x="278257" y="1076452"/>
                    </a:cubicBezTo>
                    <a:lnTo>
                      <a:pt x="278257" y="1076452"/>
                    </a:lnTo>
                    <a:cubicBezTo>
                      <a:pt x="283020" y="1057402"/>
                      <a:pt x="271590" y="1038352"/>
                      <a:pt x="252540" y="1032637"/>
                    </a:cubicBezTo>
                    <a:lnTo>
                      <a:pt x="43942" y="978345"/>
                    </a:lnTo>
                    <a:lnTo>
                      <a:pt x="43942" y="978345"/>
                    </a:lnTo>
                    <a:close/>
                    <a:moveTo>
                      <a:pt x="101092" y="762127"/>
                    </a:moveTo>
                    <a:cubicBezTo>
                      <a:pt x="82042" y="757365"/>
                      <a:pt x="62992" y="768795"/>
                      <a:pt x="58230" y="787845"/>
                    </a:cubicBezTo>
                    <a:lnTo>
                      <a:pt x="58230" y="787845"/>
                    </a:lnTo>
                    <a:cubicBezTo>
                      <a:pt x="53467" y="806895"/>
                      <a:pt x="64897" y="825945"/>
                      <a:pt x="83947" y="831659"/>
                    </a:cubicBezTo>
                    <a:lnTo>
                      <a:pt x="292545" y="885952"/>
                    </a:lnTo>
                    <a:cubicBezTo>
                      <a:pt x="311595" y="890715"/>
                      <a:pt x="330645" y="879284"/>
                      <a:pt x="336359" y="860234"/>
                    </a:cubicBezTo>
                    <a:lnTo>
                      <a:pt x="336359" y="860234"/>
                    </a:lnTo>
                    <a:cubicBezTo>
                      <a:pt x="341122" y="841184"/>
                      <a:pt x="329692" y="822134"/>
                      <a:pt x="310642" y="817372"/>
                    </a:cubicBezTo>
                    <a:lnTo>
                      <a:pt x="101092" y="762127"/>
                    </a:lnTo>
                    <a:lnTo>
                      <a:pt x="101092" y="762127"/>
                    </a:lnTo>
                    <a:close/>
                    <a:moveTo>
                      <a:pt x="243015" y="218249"/>
                    </a:moveTo>
                    <a:cubicBezTo>
                      <a:pt x="223965" y="213487"/>
                      <a:pt x="204915" y="224917"/>
                      <a:pt x="199199" y="243967"/>
                    </a:cubicBezTo>
                    <a:lnTo>
                      <a:pt x="199199" y="243967"/>
                    </a:lnTo>
                    <a:cubicBezTo>
                      <a:pt x="194437" y="263017"/>
                      <a:pt x="205867" y="282067"/>
                      <a:pt x="224917" y="286830"/>
                    </a:cubicBezTo>
                    <a:lnTo>
                      <a:pt x="433515" y="341122"/>
                    </a:lnTo>
                    <a:cubicBezTo>
                      <a:pt x="452565" y="345885"/>
                      <a:pt x="471615" y="334455"/>
                      <a:pt x="476377" y="315405"/>
                    </a:cubicBezTo>
                    <a:lnTo>
                      <a:pt x="476377" y="315405"/>
                    </a:lnTo>
                    <a:cubicBezTo>
                      <a:pt x="481140" y="296355"/>
                      <a:pt x="469709" y="277305"/>
                      <a:pt x="450659" y="272542"/>
                    </a:cubicBezTo>
                    <a:lnTo>
                      <a:pt x="243015" y="218249"/>
                    </a:lnTo>
                    <a:lnTo>
                      <a:pt x="243015" y="218249"/>
                    </a:lnTo>
                    <a:close/>
                    <a:moveTo>
                      <a:pt x="300165" y="1080"/>
                    </a:moveTo>
                    <a:cubicBezTo>
                      <a:pt x="281115" y="-3683"/>
                      <a:pt x="262065" y="7747"/>
                      <a:pt x="257302" y="26797"/>
                    </a:cubicBezTo>
                    <a:lnTo>
                      <a:pt x="257302" y="26797"/>
                    </a:lnTo>
                    <a:cubicBezTo>
                      <a:pt x="252540" y="45847"/>
                      <a:pt x="263970" y="64897"/>
                      <a:pt x="283020" y="69660"/>
                    </a:cubicBezTo>
                    <a:lnTo>
                      <a:pt x="491617" y="123952"/>
                    </a:lnTo>
                    <a:cubicBezTo>
                      <a:pt x="510667" y="128714"/>
                      <a:pt x="529717" y="117285"/>
                      <a:pt x="534480" y="98235"/>
                    </a:cubicBezTo>
                    <a:lnTo>
                      <a:pt x="534480" y="98235"/>
                    </a:lnTo>
                    <a:cubicBezTo>
                      <a:pt x="539242" y="79185"/>
                      <a:pt x="527812" y="60135"/>
                      <a:pt x="508762" y="55372"/>
                    </a:cubicBezTo>
                    <a:lnTo>
                      <a:pt x="300165" y="108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" name="Google Shape;316;p10"/>
          <p:cNvGrpSpPr/>
          <p:nvPr/>
        </p:nvGrpSpPr>
        <p:grpSpPr>
          <a:xfrm>
            <a:off x="2228007" y="677718"/>
            <a:ext cx="459777" cy="633945"/>
            <a:chOff x="3426491" y="5931793"/>
            <a:chExt cx="814775" cy="842265"/>
          </a:xfrm>
        </p:grpSpPr>
        <p:sp>
          <p:nvSpPr>
            <p:cNvPr id="317" name="Google Shape;317;p10"/>
            <p:cNvSpPr/>
            <p:nvPr/>
          </p:nvSpPr>
          <p:spPr>
            <a:xfrm>
              <a:off x="3538472" y="5931793"/>
              <a:ext cx="702794" cy="796355"/>
            </a:xfrm>
            <a:custGeom>
              <a:avLst/>
              <a:gdLst/>
              <a:ahLst/>
              <a:cxnLst/>
              <a:rect l="l" t="t" r="r" b="b"/>
              <a:pathLst>
                <a:path w="408008" h="462325" extrusionOk="0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0"/>
            <p:cNvSpPr/>
            <p:nvPr/>
          </p:nvSpPr>
          <p:spPr>
            <a:xfrm>
              <a:off x="3426491" y="5977703"/>
              <a:ext cx="702794" cy="796355"/>
            </a:xfrm>
            <a:custGeom>
              <a:avLst/>
              <a:gdLst/>
              <a:ahLst/>
              <a:cxnLst/>
              <a:rect l="l" t="t" r="r" b="b"/>
              <a:pathLst>
                <a:path w="408008" h="462325" extrusionOk="0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" name="Google Shape;319;p10"/>
          <p:cNvGrpSpPr/>
          <p:nvPr/>
        </p:nvGrpSpPr>
        <p:grpSpPr>
          <a:xfrm rot="2877916">
            <a:off x="7706327" y="5009859"/>
            <a:ext cx="414968" cy="704682"/>
            <a:chOff x="6286819" y="3044637"/>
            <a:chExt cx="551300" cy="1248275"/>
          </a:xfrm>
        </p:grpSpPr>
        <p:sp>
          <p:nvSpPr>
            <p:cNvPr id="320" name="Google Shape;320;p10"/>
            <p:cNvSpPr/>
            <p:nvPr/>
          </p:nvSpPr>
          <p:spPr>
            <a:xfrm>
              <a:off x="6319036" y="3044637"/>
              <a:ext cx="519083" cy="1215167"/>
            </a:xfrm>
            <a:custGeom>
              <a:avLst/>
              <a:gdLst/>
              <a:ahLst/>
              <a:cxnLst/>
              <a:rect l="l" t="t" r="r" b="b"/>
              <a:pathLst>
                <a:path w="519083" h="1215167" extrusionOk="0">
                  <a:moveTo>
                    <a:pt x="11490" y="0"/>
                  </a:moveTo>
                  <a:lnTo>
                    <a:pt x="47820" y="70316"/>
                  </a:lnTo>
                  <a:lnTo>
                    <a:pt x="59088" y="65654"/>
                  </a:lnTo>
                  <a:lnTo>
                    <a:pt x="163692" y="225829"/>
                  </a:lnTo>
                  <a:lnTo>
                    <a:pt x="163985" y="225711"/>
                  </a:lnTo>
                  <a:lnTo>
                    <a:pt x="519083" y="1105440"/>
                  </a:lnTo>
                  <a:lnTo>
                    <a:pt x="507382" y="1110163"/>
                  </a:lnTo>
                  <a:lnTo>
                    <a:pt x="515051" y="1136787"/>
                  </a:lnTo>
                  <a:cubicBezTo>
                    <a:pt x="521437" y="1174179"/>
                    <a:pt x="513744" y="1205570"/>
                    <a:pt x="494048" y="1212956"/>
                  </a:cubicBezTo>
                  <a:cubicBezTo>
                    <a:pt x="480917" y="1218700"/>
                    <a:pt x="464503" y="1212956"/>
                    <a:pt x="448705" y="1199210"/>
                  </a:cubicBezTo>
                  <a:lnTo>
                    <a:pt x="414056" y="1147834"/>
                  </a:lnTo>
                  <a:lnTo>
                    <a:pt x="401888" y="1152746"/>
                  </a:lnTo>
                  <a:lnTo>
                    <a:pt x="47051" y="273665"/>
                  </a:lnTo>
                  <a:lnTo>
                    <a:pt x="45958" y="274105"/>
                  </a:lnTo>
                  <a:lnTo>
                    <a:pt x="11490" y="85350"/>
                  </a:lnTo>
                  <a:lnTo>
                    <a:pt x="22212" y="8091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" name="Google Shape;321;p10"/>
            <p:cNvGrpSpPr/>
            <p:nvPr/>
          </p:nvGrpSpPr>
          <p:grpSpPr>
            <a:xfrm>
              <a:off x="6286819" y="3077746"/>
              <a:ext cx="519766" cy="1215166"/>
              <a:chOff x="6072187" y="3225165"/>
              <a:chExt cx="301629" cy="705180"/>
            </a:xfrm>
          </p:grpSpPr>
          <p:sp>
            <p:nvSpPr>
              <p:cNvPr id="322" name="Google Shape;322;p10"/>
              <p:cNvSpPr/>
              <p:nvPr/>
            </p:nvSpPr>
            <p:spPr>
              <a:xfrm>
                <a:off x="6300658" y="3817288"/>
                <a:ext cx="71695" cy="113057"/>
              </a:xfrm>
              <a:custGeom>
                <a:avLst/>
                <a:gdLst/>
                <a:ahLst/>
                <a:cxnLst/>
                <a:rect l="l" t="t" r="r" b="b"/>
                <a:pathLst>
                  <a:path w="71695" h="113057" extrusionOk="0">
                    <a:moveTo>
                      <a:pt x="13464" y="1284"/>
                    </a:moveTo>
                    <a:cubicBezTo>
                      <a:pt x="28704" y="-5384"/>
                      <a:pt x="51564" y="14619"/>
                      <a:pt x="63947" y="45099"/>
                    </a:cubicBezTo>
                    <a:cubicBezTo>
                      <a:pt x="76329" y="75579"/>
                      <a:pt x="73472" y="106059"/>
                      <a:pt x="58232" y="111774"/>
                    </a:cubicBezTo>
                    <a:cubicBezTo>
                      <a:pt x="42992" y="118441"/>
                      <a:pt x="20132" y="98439"/>
                      <a:pt x="7749" y="67959"/>
                    </a:cubicBezTo>
                    <a:cubicBezTo>
                      <a:pt x="-4633" y="37479"/>
                      <a:pt x="-1776" y="7951"/>
                      <a:pt x="13464" y="128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10"/>
              <p:cNvSpPr/>
              <p:nvPr/>
            </p:nvSpPr>
            <p:spPr>
              <a:xfrm rot="-1320846">
                <a:off x="6199891" y="3349771"/>
                <a:ext cx="73373" cy="550784"/>
              </a:xfrm>
              <a:custGeom>
                <a:avLst/>
                <a:gdLst/>
                <a:ahLst/>
                <a:cxnLst/>
                <a:rect l="l" t="t" r="r" b="b"/>
                <a:pathLst>
                  <a:path w="73341" h="550541" extrusionOk="0">
                    <a:moveTo>
                      <a:pt x="0" y="0"/>
                    </a:moveTo>
                    <a:lnTo>
                      <a:pt x="73342" y="0"/>
                    </a:lnTo>
                    <a:lnTo>
                      <a:pt x="73342" y="550541"/>
                    </a:lnTo>
                    <a:lnTo>
                      <a:pt x="0" y="55054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10"/>
              <p:cNvSpPr/>
              <p:nvPr/>
            </p:nvSpPr>
            <p:spPr>
              <a:xfrm>
                <a:off x="6072187" y="3225165"/>
                <a:ext cx="36194" cy="64769"/>
              </a:xfrm>
              <a:custGeom>
                <a:avLst/>
                <a:gdLst/>
                <a:ahLst/>
                <a:cxnLst/>
                <a:rect l="l" t="t" r="r" b="b"/>
                <a:pathLst>
                  <a:path w="36194" h="64769" extrusionOk="0">
                    <a:moveTo>
                      <a:pt x="18097" y="64770"/>
                    </a:moveTo>
                    <a:lnTo>
                      <a:pt x="36195" y="57150"/>
                    </a:lnTo>
                    <a:lnTo>
                      <a:pt x="6668" y="0"/>
                    </a:lnTo>
                    <a:lnTo>
                      <a:pt x="0" y="285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10"/>
              <p:cNvSpPr/>
              <p:nvPr/>
            </p:nvSpPr>
            <p:spPr>
              <a:xfrm>
                <a:off x="6078855" y="3263265"/>
                <a:ext cx="88582" cy="120967"/>
              </a:xfrm>
              <a:custGeom>
                <a:avLst/>
                <a:gdLst/>
                <a:ahLst/>
                <a:cxnLst/>
                <a:rect l="l" t="t" r="r" b="b"/>
                <a:pathLst>
                  <a:path w="88582" h="120967" extrusionOk="0">
                    <a:moveTo>
                      <a:pt x="20002" y="120967"/>
                    </a:moveTo>
                    <a:lnTo>
                      <a:pt x="88582" y="93345"/>
                    </a:lnTo>
                    <a:lnTo>
                      <a:pt x="27622" y="0"/>
                    </a:lnTo>
                    <a:lnTo>
                      <a:pt x="0" y="114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" name="Google Shape;326;p10"/>
          <p:cNvGrpSpPr/>
          <p:nvPr/>
        </p:nvGrpSpPr>
        <p:grpSpPr>
          <a:xfrm>
            <a:off x="288718" y="4743355"/>
            <a:ext cx="877656" cy="1066755"/>
            <a:chOff x="1731097" y="2015405"/>
            <a:chExt cx="1555300" cy="1417300"/>
          </a:xfrm>
        </p:grpSpPr>
        <p:sp>
          <p:nvSpPr>
            <p:cNvPr id="327" name="Google Shape;327;p10"/>
            <p:cNvSpPr/>
            <p:nvPr/>
          </p:nvSpPr>
          <p:spPr>
            <a:xfrm>
              <a:off x="1801240" y="2015405"/>
              <a:ext cx="1485157" cy="1389997"/>
            </a:xfrm>
            <a:custGeom>
              <a:avLst/>
              <a:gdLst/>
              <a:ahLst/>
              <a:cxnLst/>
              <a:rect l="l" t="t" r="r" b="b"/>
              <a:pathLst>
                <a:path w="862210" h="806965" extrusionOk="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10"/>
            <p:cNvSpPr/>
            <p:nvPr/>
          </p:nvSpPr>
          <p:spPr>
            <a:xfrm>
              <a:off x="1731097" y="2042708"/>
              <a:ext cx="1485157" cy="1389997"/>
            </a:xfrm>
            <a:custGeom>
              <a:avLst/>
              <a:gdLst/>
              <a:ahLst/>
              <a:cxnLst/>
              <a:rect l="l" t="t" r="r" b="b"/>
              <a:pathLst>
                <a:path w="862210" h="806965" extrusionOk="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0"/>
            <p:cNvSpPr/>
            <p:nvPr/>
          </p:nvSpPr>
          <p:spPr>
            <a:xfrm>
              <a:off x="1770364" y="2080044"/>
              <a:ext cx="1405305" cy="1310435"/>
            </a:xfrm>
            <a:custGeom>
              <a:avLst/>
              <a:gdLst/>
              <a:ahLst/>
              <a:cxnLst/>
              <a:rect l="l" t="t" r="r" b="b"/>
              <a:pathLst>
                <a:path w="815852" h="760775" extrusionOk="0">
                  <a:moveTo>
                    <a:pt x="4459" y="266564"/>
                  </a:moveTo>
                  <a:lnTo>
                    <a:pt x="75896" y="178934"/>
                  </a:lnTo>
                  <a:lnTo>
                    <a:pt x="84469" y="185601"/>
                  </a:lnTo>
                  <a:cubicBezTo>
                    <a:pt x="93041" y="192269"/>
                    <a:pt x="105424" y="191316"/>
                    <a:pt x="112091" y="182744"/>
                  </a:cubicBezTo>
                  <a:lnTo>
                    <a:pt x="155906" y="128451"/>
                  </a:lnTo>
                  <a:cubicBezTo>
                    <a:pt x="162574" y="119879"/>
                    <a:pt x="161621" y="107497"/>
                    <a:pt x="153049" y="100829"/>
                  </a:cubicBezTo>
                  <a:lnTo>
                    <a:pt x="144476" y="94161"/>
                  </a:lnTo>
                  <a:lnTo>
                    <a:pt x="215914" y="6531"/>
                  </a:lnTo>
                  <a:cubicBezTo>
                    <a:pt x="222581" y="-1089"/>
                    <a:pt x="233059" y="-2041"/>
                    <a:pt x="240679" y="3674"/>
                  </a:cubicBezTo>
                  <a:lnTo>
                    <a:pt x="809321" y="470399"/>
                  </a:lnTo>
                  <a:cubicBezTo>
                    <a:pt x="816941" y="477066"/>
                    <a:pt x="817894" y="487544"/>
                    <a:pt x="812179" y="495164"/>
                  </a:cubicBezTo>
                  <a:lnTo>
                    <a:pt x="599771" y="754244"/>
                  </a:lnTo>
                  <a:cubicBezTo>
                    <a:pt x="593104" y="761864"/>
                    <a:pt x="582626" y="762816"/>
                    <a:pt x="575006" y="757102"/>
                  </a:cubicBezTo>
                  <a:lnTo>
                    <a:pt x="6364" y="290376"/>
                  </a:lnTo>
                  <a:cubicBezTo>
                    <a:pt x="-1256" y="285614"/>
                    <a:pt x="-2209" y="274184"/>
                    <a:pt x="4459" y="2665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riam Libre"/>
              <a:buNone/>
              <a:defRPr sz="3000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sz="2800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sz="2800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sz="2800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sz="2800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sz="2800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sz="2800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sz="2800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sz="2800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thiti"/>
              <a:buChar char="●"/>
              <a:defRPr sz="2000">
                <a:latin typeface="Athiti"/>
                <a:ea typeface="Athiti"/>
                <a:cs typeface="Athiti"/>
                <a:sym typeface="Athiti"/>
              </a:defRPr>
            </a:lvl1pPr>
            <a:lvl2pPr marL="914400" lvl="1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thiti"/>
              <a:buChar char="○"/>
              <a:defRPr sz="2000">
                <a:latin typeface="Athiti"/>
                <a:ea typeface="Athiti"/>
                <a:cs typeface="Athiti"/>
                <a:sym typeface="Athiti"/>
              </a:defRPr>
            </a:lvl2pPr>
            <a:lvl3pPr marL="1371600" lvl="2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thiti"/>
              <a:buChar char="■"/>
              <a:defRPr sz="2000">
                <a:latin typeface="Athiti"/>
                <a:ea typeface="Athiti"/>
                <a:cs typeface="Athiti"/>
                <a:sym typeface="Athiti"/>
              </a:defRPr>
            </a:lvl3pPr>
            <a:lvl4pPr marL="1828800" lvl="3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thiti"/>
              <a:buChar char="●"/>
              <a:defRPr sz="2000">
                <a:latin typeface="Athiti"/>
                <a:ea typeface="Athiti"/>
                <a:cs typeface="Athiti"/>
                <a:sym typeface="Athiti"/>
              </a:defRPr>
            </a:lvl4pPr>
            <a:lvl5pPr marL="2286000" lvl="4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thiti"/>
              <a:buChar char="○"/>
              <a:defRPr sz="2000">
                <a:latin typeface="Athiti"/>
                <a:ea typeface="Athiti"/>
                <a:cs typeface="Athiti"/>
                <a:sym typeface="Athiti"/>
              </a:defRPr>
            </a:lvl5pPr>
            <a:lvl6pPr marL="2743200" lvl="5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thiti"/>
              <a:buChar char="■"/>
              <a:defRPr sz="2000">
                <a:latin typeface="Athiti"/>
                <a:ea typeface="Athiti"/>
                <a:cs typeface="Athiti"/>
                <a:sym typeface="Athiti"/>
              </a:defRPr>
            </a:lvl6pPr>
            <a:lvl7pPr marL="3200400" lvl="6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thiti"/>
              <a:buChar char="●"/>
              <a:defRPr sz="2000">
                <a:latin typeface="Athiti"/>
                <a:ea typeface="Athiti"/>
                <a:cs typeface="Athiti"/>
                <a:sym typeface="Athiti"/>
              </a:defRPr>
            </a:lvl7pPr>
            <a:lvl8pPr marL="3657600" lvl="7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thiti"/>
              <a:buChar char="○"/>
              <a:defRPr sz="2000">
                <a:latin typeface="Athiti"/>
                <a:ea typeface="Athiti"/>
                <a:cs typeface="Athiti"/>
                <a:sym typeface="Athiti"/>
              </a:defRPr>
            </a:lvl8pPr>
            <a:lvl9pPr marL="4114800" lvl="8" indent="-3556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Athiti"/>
              <a:buChar char="■"/>
              <a:defRPr sz="2000">
                <a:latin typeface="Athiti"/>
                <a:ea typeface="Athiti"/>
                <a:cs typeface="Athiti"/>
                <a:sym typeface="Athit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3DD4AFC6-ECE5-4BC6-8F87-4E5FA2903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942650" y="6397117"/>
            <a:ext cx="21064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smtClean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Ôn Tập </a:t>
            </a:r>
            <a:r>
              <a:rPr lang="en-US" smtClean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en-US" smtClean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smtClean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Tin học 8 Lập trình với pascal</a:t>
            </a:r>
            <a:endParaRPr lang="en-US" sz="4000"/>
          </a:p>
        </p:txBody>
      </p:sp>
      <p:pic>
        <p:nvPicPr>
          <p:cNvPr id="4" name="~PP1773.WAV">
            <a:hlinkClick r:id="" action="ppaction://media"/>
          </p:cNvPr>
          <p:cNvPicPr>
            <a:picLocks noRot="1" noChangeAspect="1"/>
          </p:cNvPicPr>
          <p:nvPr>
            <a:wavAudioFile r:embed="rId1" name="~PP1773.WAV"/>
          </p:nvPr>
        </p:nvPicPr>
        <p:blipFill>
          <a:blip r:embed="rId3" cstate="print"/>
          <a:stretch>
            <a:fillRect/>
          </a:stretch>
        </p:blipFill>
        <p:spPr>
          <a:xfrm>
            <a:off x="8726488" y="64404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686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Dặn dò</a:t>
            </a:r>
            <a:endParaRPr lang="en-US" sz="400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000" smtClean="0"/>
              <a:t>Ôn lại các câu lệnh trong file word ôn tập tuần 16 . Xem ví dụ và hiểu các câu lệnh</a:t>
            </a:r>
          </a:p>
          <a:p>
            <a:r>
              <a:rPr lang="en-US" sz="3000" smtClean="0"/>
              <a:t>Xem Lại các dạng bài tập thực hành từ tuần 1 đến </a:t>
            </a:r>
            <a:r>
              <a:rPr lang="en-US" sz="3000" smtClean="0"/>
              <a:t>nay.</a:t>
            </a:r>
            <a:r>
              <a:rPr lang="en-US" sz="3000" smtClean="0"/>
              <a:t> </a:t>
            </a:r>
            <a:endParaRPr lang="en-US" sz="3000"/>
          </a:p>
        </p:txBody>
      </p:sp>
      <p:pic>
        <p:nvPicPr>
          <p:cNvPr id="6" name="~PP1483.WAV">
            <a:hlinkClick r:id="" action="ppaction://media"/>
          </p:cNvPr>
          <p:cNvPicPr>
            <a:picLocks noRot="1" noChangeAspect="1"/>
          </p:cNvPicPr>
          <p:nvPr>
            <a:wavAudioFile r:embed="rId1" name="~PP1483.WAV"/>
          </p:nvPr>
        </p:nvPicPr>
        <p:blipFill>
          <a:blip r:embed="rId3" cstate="print"/>
          <a:stretch>
            <a:fillRect/>
          </a:stretch>
        </p:blipFill>
        <p:spPr>
          <a:xfrm>
            <a:off x="8726488" y="64404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4006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Nội dung</a:t>
            </a:r>
            <a:endParaRPr lang="en-US" sz="400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500" smtClean="0"/>
              <a:t>Cấu trúc của 1 chương trình</a:t>
            </a:r>
          </a:p>
          <a:p>
            <a:r>
              <a:rPr lang="en-US" sz="3500" smtClean="0"/>
              <a:t>Các câu lệnh đã học từ đầu năm</a:t>
            </a:r>
          </a:p>
        </p:txBody>
      </p:sp>
      <p:pic>
        <p:nvPicPr>
          <p:cNvPr id="5" name="~PP2543.WAV">
            <a:hlinkClick r:id="" action="ppaction://media"/>
          </p:cNvPr>
          <p:cNvPicPr>
            <a:picLocks noRot="1" noChangeAspect="1"/>
          </p:cNvPicPr>
          <p:nvPr>
            <a:wavAudioFile r:embed="rId1" name="~PP2543.WAV"/>
          </p:nvPr>
        </p:nvPicPr>
        <p:blipFill>
          <a:blip r:embed="rId3" cstate="print"/>
          <a:stretch>
            <a:fillRect/>
          </a:stretch>
        </p:blipFill>
        <p:spPr>
          <a:xfrm>
            <a:off x="8726488" y="64404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2811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Cấu trúc của 1 chương trình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Phần khai báo thường gồm các câu lệnh dùng để:</a:t>
            </a:r>
          </a:p>
          <a:p>
            <a:pPr lvl="1"/>
            <a:r>
              <a:rPr lang="en-US" smtClean="0">
                <a:solidFill>
                  <a:srgbClr val="0070C0"/>
                </a:solidFill>
              </a:rPr>
              <a:t>Khai báo tên chương trình.</a:t>
            </a:r>
          </a:p>
          <a:p>
            <a:pPr lvl="1"/>
            <a:r>
              <a:rPr lang="en-US" smtClean="0">
                <a:solidFill>
                  <a:srgbClr val="0070C0"/>
                </a:solidFill>
              </a:rPr>
              <a:t>Khai báo các thư viện( chứa các lệnh viết sẵn có thể sử dụng trong chương trình) và một số khai báo khác</a:t>
            </a:r>
            <a:r>
              <a:rPr lang="en-US" smtClean="0"/>
              <a:t>.</a:t>
            </a:r>
          </a:p>
          <a:p>
            <a:endParaRPr lang="en-US"/>
          </a:p>
        </p:txBody>
      </p:sp>
      <p:pic>
        <p:nvPicPr>
          <p:cNvPr id="4" name="~PP1810.WAV">
            <a:hlinkClick r:id="" action="ppaction://media"/>
          </p:cNvPr>
          <p:cNvPicPr>
            <a:picLocks noRot="1" noChangeAspect="1"/>
          </p:cNvPicPr>
          <p:nvPr>
            <a:wavAudioFile r:embed="rId1" name="~PP1810.WAV"/>
          </p:nvPr>
        </p:nvPicPr>
        <p:blipFill>
          <a:blip r:embed="rId3" cstate="print"/>
          <a:stretch>
            <a:fillRect/>
          </a:stretch>
        </p:blipFill>
        <p:spPr>
          <a:xfrm>
            <a:off x="8726488" y="64404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773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Cấu trúc của 1 chương trình</a:t>
            </a:r>
            <a:endParaRPr lang="en-US" sz="350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Phần thân của chương trình gồm các câu lệnh mà máy tính cần thực hiện. Đây là phần bắt buộc phải có.</a:t>
            </a:r>
          </a:p>
          <a:p>
            <a:r>
              <a:rPr lang="en-US" smtClean="0">
                <a:solidFill>
                  <a:srgbClr val="0070C0"/>
                </a:solidFill>
              </a:rPr>
              <a:t>program</a:t>
            </a:r>
            <a:r>
              <a:rPr lang="en-US" smtClean="0"/>
              <a:t> CT_Dau_Tien;</a:t>
            </a:r>
          </a:p>
          <a:p>
            <a:r>
              <a:rPr lang="en-US" smtClean="0">
                <a:solidFill>
                  <a:srgbClr val="0070C0"/>
                </a:solidFill>
              </a:rPr>
              <a:t>use</a:t>
            </a:r>
            <a:r>
              <a:rPr lang="en-US" smtClean="0"/>
              <a:t> crt;</a:t>
            </a:r>
          </a:p>
          <a:p>
            <a:r>
              <a:rPr lang="en-US" smtClean="0">
                <a:solidFill>
                  <a:srgbClr val="0070C0"/>
                </a:solidFill>
              </a:rPr>
              <a:t>begin</a:t>
            </a:r>
          </a:p>
          <a:p>
            <a:r>
              <a:rPr lang="en-US" smtClean="0"/>
              <a:t>writeln('chao cac ban');</a:t>
            </a:r>
          </a:p>
          <a:p>
            <a:r>
              <a:rPr lang="en-US" smtClean="0">
                <a:solidFill>
                  <a:srgbClr val="0070C0"/>
                </a:solidFill>
              </a:rPr>
              <a:t>end. </a:t>
            </a:r>
          </a:p>
          <a:p>
            <a:endParaRPr lang="en-US"/>
          </a:p>
        </p:txBody>
      </p:sp>
      <p:pic>
        <p:nvPicPr>
          <p:cNvPr id="4" name="~PP2451.WAV">
            <a:hlinkClick r:id="" action="ppaction://media"/>
          </p:cNvPr>
          <p:cNvPicPr>
            <a:picLocks noRot="1" noChangeAspect="1"/>
          </p:cNvPicPr>
          <p:nvPr>
            <a:wavAudioFile r:embed="rId1" name="~PP2451.WAV"/>
          </p:nvPr>
        </p:nvPicPr>
        <p:blipFill>
          <a:blip r:embed="rId3" cstate="print"/>
          <a:stretch>
            <a:fillRect/>
          </a:stretch>
        </p:blipFill>
        <p:spPr>
          <a:xfrm>
            <a:off x="8726488" y="64404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9065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Các câu lệnh đã học từ đầu năm</a:t>
            </a:r>
            <a:r>
              <a:rPr lang="en-US" smtClean="0"/>
              <a:t/>
            </a:r>
            <a:br>
              <a:rPr lang="en-US" smtClean="0"/>
            </a:b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Write(‘ nội dung ‘); và writeln(‘nội dung’)  câu lệnh này dùng để xuất một thông báo nội dung ra màn hình cho người sử dụng . Khi dùng wrtieln thì khi kết thúc thông báo dấu nháy sẽ xuống dòng.</a:t>
            </a:r>
          </a:p>
          <a:p>
            <a:r>
              <a:rPr lang="en-US" smtClean="0"/>
              <a:t>VD: writeln('chao cac ban');</a:t>
            </a:r>
          </a:p>
          <a:p>
            <a:r>
              <a:rPr lang="en-US" smtClean="0"/>
              <a:t>Write(biểu thức toán học); câu lệnh này sẽ cho thực hiện tính toán và xuất kết quả của phép tính ra màn hình </a:t>
            </a:r>
          </a:p>
          <a:p>
            <a:r>
              <a:rPr lang="en-US" smtClean="0"/>
              <a:t>VD: writeln(‘12+3x4’,12+3*4);</a:t>
            </a:r>
          </a:p>
        </p:txBody>
      </p:sp>
      <p:pic>
        <p:nvPicPr>
          <p:cNvPr id="4" name="~PP1290.WAV">
            <a:hlinkClick r:id="" action="ppaction://media"/>
          </p:cNvPr>
          <p:cNvPicPr>
            <a:picLocks noRot="1" noChangeAspect="1"/>
          </p:cNvPicPr>
          <p:nvPr>
            <a:wavAudioFile r:embed="rId1" name="~PP1290.WAV"/>
          </p:nvPr>
        </p:nvPicPr>
        <p:blipFill>
          <a:blip r:embed="rId3" cstate="print"/>
          <a:stretch>
            <a:fillRect/>
          </a:stretch>
        </p:blipFill>
        <p:spPr>
          <a:xfrm>
            <a:off x="8726488" y="64404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6006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Các câu lệnh đã học từ đầu năm</a:t>
            </a:r>
            <a:endParaRPr lang="en-US" sz="350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Program  tên chương trình; đây là câu lệnh đã khai báo tên chương trình.</a:t>
            </a:r>
          </a:p>
          <a:p>
            <a:r>
              <a:rPr lang="en-US" smtClean="0">
                <a:solidFill>
                  <a:srgbClr val="0070C0"/>
                </a:solidFill>
              </a:rPr>
              <a:t>VD: program</a:t>
            </a:r>
            <a:r>
              <a:rPr lang="en-US" smtClean="0"/>
              <a:t> CT_Dau_Tien;</a:t>
            </a:r>
          </a:p>
          <a:p>
            <a:r>
              <a:rPr lang="en-US" smtClean="0"/>
              <a:t>Uses crt; đây là câu lệnh khai báo thư viện sử dụng khi chúng ta dung lệnh clrscr.</a:t>
            </a:r>
          </a:p>
          <a:p>
            <a:r>
              <a:rPr lang="en-US" smtClean="0"/>
              <a:t>Begin và end là 2 câu lệnh cho biết phần bắt đầu và kết thúc của phần thân.</a:t>
            </a:r>
          </a:p>
          <a:p>
            <a:r>
              <a:rPr lang="en-US" smtClean="0"/>
              <a:t>Clrscr; là câu lệnh xóa các nội dung cũ có trên màn hình trước khi thực hiện chương trình.</a:t>
            </a:r>
          </a:p>
          <a:p>
            <a:endParaRPr lang="en-US"/>
          </a:p>
        </p:txBody>
      </p:sp>
      <p:pic>
        <p:nvPicPr>
          <p:cNvPr id="4" name="~PP682.WAV">
            <a:hlinkClick r:id="" action="ppaction://media"/>
          </p:cNvPr>
          <p:cNvPicPr>
            <a:picLocks noRot="1" noChangeAspect="1"/>
          </p:cNvPicPr>
          <p:nvPr>
            <a:wavAudioFile r:embed="rId1" name="~PP682.WAV"/>
          </p:nvPr>
        </p:nvPicPr>
        <p:blipFill>
          <a:blip r:embed="rId3" cstate="print"/>
          <a:stretch>
            <a:fillRect/>
          </a:stretch>
        </p:blipFill>
        <p:spPr>
          <a:xfrm>
            <a:off x="8726488" y="64404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785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Các câu lệnh đã học từ đầu năm</a:t>
            </a:r>
            <a:endParaRPr lang="en-US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Delay(giá trị); là câu lệnh tạm dừng chương trình. 1000 tương ứng với 1s</a:t>
            </a:r>
          </a:p>
          <a:p>
            <a:r>
              <a:rPr lang="en-US" smtClean="0"/>
              <a:t>VD: Delay (3000);</a:t>
            </a:r>
          </a:p>
          <a:p>
            <a:r>
              <a:rPr lang="en-US" smtClean="0"/>
              <a:t>Readln là lệnh dừng màn hình, làm cho chương trình sau khi thực hiện sẽ dừng ở màn hình kết quả.</a:t>
            </a:r>
          </a:p>
          <a:p>
            <a:r>
              <a:rPr lang="en-US" smtClean="0"/>
              <a:t>Write(giá trị thực:n:m); n là  độ rộng in số, m là số chữ số thâp phân.</a:t>
            </a:r>
          </a:p>
          <a:p>
            <a:r>
              <a:rPr lang="en-US" smtClean="0"/>
              <a:t>VD: write(3.546:4:2); kết quả  là 3.55</a:t>
            </a:r>
          </a:p>
          <a:p>
            <a:endParaRPr lang="en-US"/>
          </a:p>
        </p:txBody>
      </p:sp>
      <p:pic>
        <p:nvPicPr>
          <p:cNvPr id="4" name="~PP535.WAV">
            <a:hlinkClick r:id="" action="ppaction://media"/>
          </p:cNvPr>
          <p:cNvPicPr>
            <a:picLocks noRot="1" noChangeAspect="1"/>
          </p:cNvPicPr>
          <p:nvPr>
            <a:wavAudioFile r:embed="rId1" name="~PP535.WAV"/>
          </p:nvPr>
        </p:nvPicPr>
        <p:blipFill>
          <a:blip r:embed="rId3" cstate="print"/>
          <a:stretch>
            <a:fillRect/>
          </a:stretch>
        </p:blipFill>
        <p:spPr>
          <a:xfrm>
            <a:off x="8726488" y="64404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6107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Các câu lệnh đã học từ đầu năm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300" b="1" i="1" smtClean="0"/>
              <a:t>Câu lệnh điều kiện rẽ nhánh dạng thiếu:</a:t>
            </a:r>
            <a:endParaRPr lang="en-US" sz="2300" smtClean="0"/>
          </a:p>
          <a:p>
            <a:r>
              <a:rPr lang="en-US" sz="2300" b="1" smtClean="0"/>
              <a:t>Cú pháp</a:t>
            </a:r>
            <a:r>
              <a:rPr lang="en-US" sz="2300" smtClean="0"/>
              <a:t>:  </a:t>
            </a:r>
            <a:r>
              <a:rPr lang="en-US" sz="2300" b="1" smtClean="0"/>
              <a:t>If   &lt;điều kiện&gt; then &lt;câu lệnh&gt;;</a:t>
            </a:r>
            <a:endParaRPr lang="en-US" sz="2300" smtClean="0"/>
          </a:p>
          <a:p>
            <a:r>
              <a:rPr lang="en-US" sz="2300" b="1" smtClean="0"/>
              <a:t>Ví dụ</a:t>
            </a:r>
            <a:r>
              <a:rPr lang="en-US" sz="2300" smtClean="0"/>
              <a:t>: if  a&gt;b  then writeln(‘Bien so a lon hon bien so b, La dieu kien thoa man’);</a:t>
            </a:r>
          </a:p>
          <a:p>
            <a:endParaRPr lang="en-US"/>
          </a:p>
        </p:txBody>
      </p:sp>
      <p:pic>
        <p:nvPicPr>
          <p:cNvPr id="4" name="~PP1833.WAV">
            <a:hlinkClick r:id="" action="ppaction://media"/>
          </p:cNvPr>
          <p:cNvPicPr>
            <a:picLocks noRot="1" noChangeAspect="1"/>
          </p:cNvPicPr>
          <p:nvPr>
            <a:wavAudioFile r:embed="rId1" name="~PP1833.WAV"/>
          </p:nvPr>
        </p:nvPicPr>
        <p:blipFill>
          <a:blip r:embed="rId3" cstate="print"/>
          <a:stretch>
            <a:fillRect/>
          </a:stretch>
        </p:blipFill>
        <p:spPr>
          <a:xfrm>
            <a:off x="8726488" y="64404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154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Các câu lệnh đã học từ đầu năm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300" b="1" i="1" smtClean="0"/>
              <a:t>Câu lệnh điều kiện rẽ nhánh dạng đủ:</a:t>
            </a:r>
            <a:endParaRPr lang="en-US" sz="2300" smtClean="0"/>
          </a:p>
          <a:p>
            <a:r>
              <a:rPr lang="en-US" sz="2300" b="1" smtClean="0"/>
              <a:t>Cú pháp</a:t>
            </a:r>
            <a:r>
              <a:rPr lang="en-US" sz="2300" smtClean="0"/>
              <a:t>:  </a:t>
            </a:r>
            <a:r>
              <a:rPr lang="en-US" sz="2300" b="1" smtClean="0"/>
              <a:t>If   &lt;điều kiện&gt; then &lt;câu lệnh1&gt; else &lt;câu lệnh2&gt; ;</a:t>
            </a:r>
            <a:endParaRPr lang="en-US" sz="2300" smtClean="0"/>
          </a:p>
          <a:p>
            <a:r>
              <a:rPr lang="en-US" sz="2300" smtClean="0"/>
              <a:t> </a:t>
            </a:r>
            <a:r>
              <a:rPr lang="en-US" sz="2300" b="1" smtClean="0"/>
              <a:t>Ví dụ</a:t>
            </a:r>
            <a:r>
              <a:rPr lang="en-US" sz="2300" smtClean="0"/>
              <a:t>: if  a&gt;b then writeln(‘Bien so a lon hon bien so b, La dieu kien thoa man’)  else writeln(‘Bien so b lon hon bien so a, La dieu kien khong thoa man’);</a:t>
            </a:r>
          </a:p>
          <a:p>
            <a:endParaRPr lang="en-US"/>
          </a:p>
        </p:txBody>
      </p:sp>
      <p:pic>
        <p:nvPicPr>
          <p:cNvPr id="4" name="~PP2273.WAV">
            <a:hlinkClick r:id="" action="ppaction://media"/>
          </p:cNvPr>
          <p:cNvPicPr>
            <a:picLocks noRot="1" noChangeAspect="1"/>
          </p:cNvPicPr>
          <p:nvPr>
            <a:wavAudioFile r:embed="rId1" name="~PP2273.WAV"/>
          </p:nvPr>
        </p:nvPicPr>
        <p:blipFill>
          <a:blip r:embed="rId3" cstate="print"/>
          <a:stretch>
            <a:fillRect/>
          </a:stretch>
        </p:blipFill>
        <p:spPr>
          <a:xfrm>
            <a:off x="8726488" y="64404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068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eme3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2F2F2"/>
      </a:lt2>
      <a:accent1>
        <a:srgbClr val="F7A747"/>
      </a:accent1>
      <a:accent2>
        <a:srgbClr val="EADCC0"/>
      </a:accent2>
      <a:accent3>
        <a:srgbClr val="EFCA81"/>
      </a:accent3>
      <a:accent4>
        <a:srgbClr val="E6D5B4"/>
      </a:accent4>
      <a:accent5>
        <a:srgbClr val="F3D79D"/>
      </a:accent5>
      <a:accent6>
        <a:srgbClr val="F9EACB"/>
      </a:accent6>
      <a:hlink>
        <a:srgbClr val="FF99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92</TotalTime>
  <Words>550</Words>
  <Application>Microsoft Office PowerPoint</Application>
  <PresentationFormat>On-screen Show (4:3)</PresentationFormat>
  <Paragraphs>44</Paragraphs>
  <Slides>10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Theme3</vt:lpstr>
      <vt:lpstr>Ôn Tập  </vt:lpstr>
      <vt:lpstr>Nội dung</vt:lpstr>
      <vt:lpstr>Cấu trúc của 1 chương trình</vt:lpstr>
      <vt:lpstr>Cấu trúc của 1 chương trình</vt:lpstr>
      <vt:lpstr>Các câu lệnh đã học từ đầu năm </vt:lpstr>
      <vt:lpstr>Các câu lệnh đã học từ đầu năm</vt:lpstr>
      <vt:lpstr>Các câu lệnh đã học từ đầu năm</vt:lpstr>
      <vt:lpstr>Các câu lệnh đã học từ đầu năm</vt:lpstr>
      <vt:lpstr>Các câu lệnh đã học từ đầu năm</vt:lpstr>
      <vt:lpstr>Dặn dò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Tập</dc:title>
  <dc:creator>Truong Phoi Nhi</dc:creator>
  <cp:lastModifiedBy>Truong Phoi Nhi</cp:lastModifiedBy>
  <cp:revision>11</cp:revision>
  <dcterms:created xsi:type="dcterms:W3CDTF">2021-12-15T09:01:36Z</dcterms:created>
  <dcterms:modified xsi:type="dcterms:W3CDTF">2021-12-15T14:20:26Z</dcterms:modified>
</cp:coreProperties>
</file>